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0" r:id="rId5"/>
    <p:sldId id="275" r:id="rId6"/>
    <p:sldId id="257" r:id="rId7"/>
    <p:sldId id="270" r:id="rId8"/>
    <p:sldId id="293" r:id="rId9"/>
    <p:sldId id="281" r:id="rId10"/>
    <p:sldId id="291" r:id="rId11"/>
    <p:sldId id="282" r:id="rId12"/>
    <p:sldId id="284" r:id="rId13"/>
    <p:sldId id="289" r:id="rId14"/>
    <p:sldId id="290" r:id="rId15"/>
    <p:sldId id="288" r:id="rId16"/>
    <p:sldId id="285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9C8857-AEEF-55E9-10C2-4C5A0A25B977}" name="Laura den Edel" initials="LE" userId="S::lauradenedel@svdjincubator.nl::19825416-ab8d-4235-ba1d-d76a1facb5f5" providerId="AD"/>
  <p188:author id="{38C4D7DE-3D9A-499A-A682-B4B17FFB791E}" name="Charis Stephanie Bakker" initials="CB" userId="S::charisstephaniebakker@svdjincubator.nl::96fad379-30c3-4311-bb05-358c19a4a9a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4AEC"/>
    <a:srgbClr val="ED7142"/>
    <a:srgbClr val="000000"/>
    <a:srgbClr val="F54C0F"/>
    <a:srgbClr val="EB5C28"/>
    <a:srgbClr val="EC6A3C"/>
    <a:srgbClr val="6E509C"/>
    <a:srgbClr val="FF0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E18127-6E31-494E-A877-655086E9D141}" v="4" dt="2025-11-21T11:49:33.138"/>
    <p1510:client id="{295EB716-36AD-401A-85CC-7D132D2436CE}" v="16" dt="2025-11-21T14:26:54.617"/>
    <p1510:client id="{4524423B-F574-44BE-A50B-C8A052A5A33D}" v="286" dt="2025-11-21T11:27:32.147"/>
    <p1510:client id="{554455F9-7138-622B-5243-F197B85AFB3A}" v="2" dt="2025-11-21T12:05:53.871"/>
    <p1510:client id="{88FE8C93-E68F-4F85-A406-5097F9BAB977}" v="221" dt="2025-11-21T14:40:18.023"/>
    <p1510:client id="{8CCF3EB3-9FCE-4E41-A79A-7262CA399053}" v="94" dt="2025-11-21T13:05:11.109"/>
    <p1510:client id="{93D17702-128E-4FC4-8373-849A1C92B83A}" v="770" dt="2025-11-19T19:10:36.231"/>
    <p1510:client id="{A019C3B2-BE99-74D6-6121-DC6777F7003C}" v="1" dt="2025-11-20T09:44:58.399"/>
    <p1510:client id="{B5056980-D53E-55D5-F573-4928560E4104}" v="2" dt="2025-11-20T09:56:46.437"/>
    <p1510:client id="{F726DAC6-59BC-A842-FA74-A7225E9D5371}" v="3" dt="2025-11-20T09:34:57.2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Looijen" userId="S::rebeccalooijen@svdjincubator.nl::38cd27fa-5928-48b9-ba99-39783811d2f8" providerId="AD" clId="Web-{554455F9-7138-622B-5243-F197B85AFB3A}"/>
    <pc:docChg chg="modSld">
      <pc:chgData name="Rebecca Looijen" userId="S::rebeccalooijen@svdjincubator.nl::38cd27fa-5928-48b9-ba99-39783811d2f8" providerId="AD" clId="Web-{554455F9-7138-622B-5243-F197B85AFB3A}" dt="2025-11-21T12:05:51.809" v="0" actId="20577"/>
      <pc:docMkLst>
        <pc:docMk/>
      </pc:docMkLst>
      <pc:sldChg chg="modSp">
        <pc:chgData name="Rebecca Looijen" userId="S::rebeccalooijen@svdjincubator.nl::38cd27fa-5928-48b9-ba99-39783811d2f8" providerId="AD" clId="Web-{554455F9-7138-622B-5243-F197B85AFB3A}" dt="2025-11-21T12:05:51.809" v="0" actId="20577"/>
        <pc:sldMkLst>
          <pc:docMk/>
          <pc:sldMk cId="1688477142" sldId="281"/>
        </pc:sldMkLst>
        <pc:spChg chg="mod">
          <ac:chgData name="Rebecca Looijen" userId="S::rebeccalooijen@svdjincubator.nl::38cd27fa-5928-48b9-ba99-39783811d2f8" providerId="AD" clId="Web-{554455F9-7138-622B-5243-F197B85AFB3A}" dt="2025-11-21T12:05:51.809" v="0" actId="20577"/>
          <ac:spMkLst>
            <pc:docMk/>
            <pc:sldMk cId="1688477142" sldId="281"/>
            <ac:spMk id="3" creationId="{14932864-A8C4-93C1-4B0C-D395CDE47724}"/>
          </ac:spMkLst>
        </pc:spChg>
      </pc:sldChg>
    </pc:docChg>
  </pc:docChgLst>
  <pc:docChgLst>
    <pc:chgData name="Charis Stephanie Bakker" userId="S::charisstephaniebakker@svdjincubator.nl::96fad379-30c3-4311-bb05-358c19a4a9a4" providerId="AD" clId="Web-{88FE8C93-E68F-4F85-A406-5097F9BAB977}"/>
    <pc:docChg chg="modSld">
      <pc:chgData name="Charis Stephanie Bakker" userId="S::charisstephaniebakker@svdjincubator.nl::96fad379-30c3-4311-bb05-358c19a4a9a4" providerId="AD" clId="Web-{88FE8C93-E68F-4F85-A406-5097F9BAB977}" dt="2025-11-21T14:40:18.023" v="156" actId="1076"/>
      <pc:docMkLst>
        <pc:docMk/>
      </pc:docMkLst>
      <pc:sldChg chg="addSp delSp modSp">
        <pc:chgData name="Charis Stephanie Bakker" userId="S::charisstephaniebakker@svdjincubator.nl::96fad379-30c3-4311-bb05-358c19a4a9a4" providerId="AD" clId="Web-{88FE8C93-E68F-4F85-A406-5097F9BAB977}" dt="2025-11-21T14:40:18.023" v="156" actId="1076"/>
        <pc:sldMkLst>
          <pc:docMk/>
          <pc:sldMk cId="1431541666" sldId="257"/>
        </pc:sldMkLst>
        <pc:spChg chg="mod">
          <ac:chgData name="Charis Stephanie Bakker" userId="S::charisstephaniebakker@svdjincubator.nl::96fad379-30c3-4311-bb05-358c19a4a9a4" providerId="AD" clId="Web-{88FE8C93-E68F-4F85-A406-5097F9BAB977}" dt="2025-11-21T14:34:53.873" v="47" actId="1076"/>
          <ac:spMkLst>
            <pc:docMk/>
            <pc:sldMk cId="1431541666" sldId="257"/>
            <ac:spMk id="2" creationId="{084EF21E-108F-ED01-BD6C-82F1743A7C8A}"/>
          </ac:spMkLst>
        </pc:spChg>
        <pc:spChg chg="mod">
          <ac:chgData name="Charis Stephanie Bakker" userId="S::charisstephaniebakker@svdjincubator.nl::96fad379-30c3-4311-bb05-358c19a4a9a4" providerId="AD" clId="Web-{88FE8C93-E68F-4F85-A406-5097F9BAB977}" dt="2025-11-21T14:37:41.723" v="113" actId="1076"/>
          <ac:spMkLst>
            <pc:docMk/>
            <pc:sldMk cId="1431541666" sldId="257"/>
            <ac:spMk id="7" creationId="{746A22DF-BB3C-B5BF-CE1D-08C1A8C291C1}"/>
          </ac:spMkLst>
        </pc:spChg>
        <pc:spChg chg="mod">
          <ac:chgData name="Charis Stephanie Bakker" userId="S::charisstephaniebakker@svdjincubator.nl::96fad379-30c3-4311-bb05-358c19a4a9a4" providerId="AD" clId="Web-{88FE8C93-E68F-4F85-A406-5097F9BAB977}" dt="2025-11-21T14:39:32.835" v="137" actId="1076"/>
          <ac:spMkLst>
            <pc:docMk/>
            <pc:sldMk cId="1431541666" sldId="257"/>
            <ac:spMk id="10" creationId="{D3883226-4555-6F15-19C5-C0EDB079265D}"/>
          </ac:spMkLst>
        </pc:spChg>
        <pc:spChg chg="mod">
          <ac:chgData name="Charis Stephanie Bakker" userId="S::charisstephaniebakker@svdjincubator.nl::96fad379-30c3-4311-bb05-358c19a4a9a4" providerId="AD" clId="Web-{88FE8C93-E68F-4F85-A406-5097F9BAB977}" dt="2025-11-21T14:38:49.944" v="129" actId="1076"/>
          <ac:spMkLst>
            <pc:docMk/>
            <pc:sldMk cId="1431541666" sldId="257"/>
            <ac:spMk id="12" creationId="{1C00DD54-2309-968A-9CE6-7840D9D1E5CF}"/>
          </ac:spMkLst>
        </pc:spChg>
        <pc:spChg chg="add mod">
          <ac:chgData name="Charis Stephanie Bakker" userId="S::charisstephaniebakker@svdjincubator.nl::96fad379-30c3-4311-bb05-358c19a4a9a4" providerId="AD" clId="Web-{88FE8C93-E68F-4F85-A406-5097F9BAB977}" dt="2025-11-21T14:39:16.929" v="134" actId="1076"/>
          <ac:spMkLst>
            <pc:docMk/>
            <pc:sldMk cId="1431541666" sldId="257"/>
            <ac:spMk id="13" creationId="{92C9B5D5-CFDE-6176-31FA-032155927F18}"/>
          </ac:spMkLst>
        </pc:spChg>
        <pc:spChg chg="add mod">
          <ac:chgData name="Charis Stephanie Bakker" userId="S::charisstephaniebakker@svdjincubator.nl::96fad379-30c3-4311-bb05-358c19a4a9a4" providerId="AD" clId="Web-{88FE8C93-E68F-4F85-A406-5097F9BAB977}" dt="2025-11-21T14:37:31.332" v="111" actId="1076"/>
          <ac:spMkLst>
            <pc:docMk/>
            <pc:sldMk cId="1431541666" sldId="257"/>
            <ac:spMk id="14" creationId="{B0F14DA7-345D-4D47-8ED3-956BDDF9AEC9}"/>
          </ac:spMkLst>
        </pc:spChg>
        <pc:spChg chg="add mod">
          <ac:chgData name="Charis Stephanie Bakker" userId="S::charisstephaniebakker@svdjincubator.nl::96fad379-30c3-4311-bb05-358c19a4a9a4" providerId="AD" clId="Web-{88FE8C93-E68F-4F85-A406-5097F9BAB977}" dt="2025-11-21T14:40:18.023" v="156" actId="1076"/>
          <ac:spMkLst>
            <pc:docMk/>
            <pc:sldMk cId="1431541666" sldId="257"/>
            <ac:spMk id="15" creationId="{B827C16E-0BCB-62E5-09B8-158FA6ED2983}"/>
          </ac:spMkLst>
        </pc:spChg>
        <pc:picChg chg="add del mod">
          <ac:chgData name="Charis Stephanie Bakker" userId="S::charisstephaniebakker@svdjincubator.nl::96fad379-30c3-4311-bb05-358c19a4a9a4" providerId="AD" clId="Web-{88FE8C93-E68F-4F85-A406-5097F9BAB977}" dt="2025-11-21T14:37:16.676" v="107"/>
          <ac:picMkLst>
            <pc:docMk/>
            <pc:sldMk cId="1431541666" sldId="257"/>
            <ac:picMk id="3" creationId="{DBA4E31B-5CAC-EDCF-0D38-F3F6E1C1088F}"/>
          </ac:picMkLst>
        </pc:picChg>
        <pc:picChg chg="add del mod">
          <ac:chgData name="Charis Stephanie Bakker" userId="S::charisstephaniebakker@svdjincubator.nl::96fad379-30c3-4311-bb05-358c19a4a9a4" providerId="AD" clId="Web-{88FE8C93-E68F-4F85-A406-5097F9BAB977}" dt="2025-11-21T14:37:18.019" v="108"/>
          <ac:picMkLst>
            <pc:docMk/>
            <pc:sldMk cId="1431541666" sldId="257"/>
            <ac:picMk id="4" creationId="{C99D1FC3-F288-4A7E-8F95-27A76B6587FF}"/>
          </ac:picMkLst>
        </pc:picChg>
        <pc:picChg chg="mod">
          <ac:chgData name="Charis Stephanie Bakker" userId="S::charisstephaniebakker@svdjincubator.nl::96fad379-30c3-4311-bb05-358c19a4a9a4" providerId="AD" clId="Web-{88FE8C93-E68F-4F85-A406-5097F9BAB977}" dt="2025-11-21T14:37:35.989" v="112" actId="1076"/>
          <ac:picMkLst>
            <pc:docMk/>
            <pc:sldMk cId="1431541666" sldId="257"/>
            <ac:picMk id="5" creationId="{7C97D45F-EC29-9045-9D22-29BB87B04E5F}"/>
          </ac:picMkLst>
        </pc:picChg>
        <pc:picChg chg="add del mod">
          <ac:chgData name="Charis Stephanie Bakker" userId="S::charisstephaniebakker@svdjincubator.nl::96fad379-30c3-4311-bb05-358c19a4a9a4" providerId="AD" clId="Web-{88FE8C93-E68F-4F85-A406-5097F9BAB977}" dt="2025-11-21T14:33:44.841" v="37"/>
          <ac:picMkLst>
            <pc:docMk/>
            <pc:sldMk cId="1431541666" sldId="257"/>
            <ac:picMk id="6" creationId="{AEA0585E-D6A9-038F-E177-1A5EE3EE37BE}"/>
          </ac:picMkLst>
        </pc:picChg>
        <pc:picChg chg="add del mod">
          <ac:chgData name="Charis Stephanie Bakker" userId="S::charisstephaniebakker@svdjincubator.nl::96fad379-30c3-4311-bb05-358c19a4a9a4" providerId="AD" clId="Web-{88FE8C93-E68F-4F85-A406-5097F9BAB977}" dt="2025-11-21T14:37:15.332" v="106"/>
          <ac:picMkLst>
            <pc:docMk/>
            <pc:sldMk cId="1431541666" sldId="257"/>
            <ac:picMk id="8" creationId="{53F87789-78C2-11BD-42EB-AEA3666F4377}"/>
          </ac:picMkLst>
        </pc:picChg>
        <pc:picChg chg="mod">
          <ac:chgData name="Charis Stephanie Bakker" userId="S::charisstephaniebakker@svdjincubator.nl::96fad379-30c3-4311-bb05-358c19a4a9a4" providerId="AD" clId="Web-{88FE8C93-E68F-4F85-A406-5097F9BAB977}" dt="2025-11-21T14:39:24.038" v="136" actId="1076"/>
          <ac:picMkLst>
            <pc:docMk/>
            <pc:sldMk cId="1431541666" sldId="257"/>
            <ac:picMk id="9" creationId="{85C9FF3B-A7D8-E271-57DE-9CF85A17D367}"/>
          </ac:picMkLst>
        </pc:picChg>
        <pc:picChg chg="mod">
          <ac:chgData name="Charis Stephanie Bakker" userId="S::charisstephaniebakker@svdjincubator.nl::96fad379-30c3-4311-bb05-358c19a4a9a4" providerId="AD" clId="Web-{88FE8C93-E68F-4F85-A406-5097F9BAB977}" dt="2025-11-21T14:36:48.784" v="101" actId="1076"/>
          <ac:picMkLst>
            <pc:docMk/>
            <pc:sldMk cId="1431541666" sldId="257"/>
            <ac:picMk id="11" creationId="{A8EB02B9-576A-1A98-296E-20F2B7BF61B4}"/>
          </ac:picMkLst>
        </pc:picChg>
      </pc:sldChg>
    </pc:docChg>
  </pc:docChgLst>
  <pc:docChgLst>
    <pc:chgData name="Charis Stephanie Bakker" userId="S::charisstephaniebakker@svdjincubator.nl::96fad379-30c3-4311-bb05-358c19a4a9a4" providerId="AD" clId="Web-{26E18127-6E31-494E-A877-655086E9D141}"/>
    <pc:docChg chg="modSld">
      <pc:chgData name="Charis Stephanie Bakker" userId="S::charisstephaniebakker@svdjincubator.nl::96fad379-30c3-4311-bb05-358c19a4a9a4" providerId="AD" clId="Web-{26E18127-6E31-494E-A877-655086E9D141}" dt="2025-11-21T11:49:31.747" v="0" actId="20577"/>
      <pc:docMkLst>
        <pc:docMk/>
      </pc:docMkLst>
      <pc:sldChg chg="modSp">
        <pc:chgData name="Charis Stephanie Bakker" userId="S::charisstephaniebakker@svdjincubator.nl::96fad379-30c3-4311-bb05-358c19a4a9a4" providerId="AD" clId="Web-{26E18127-6E31-494E-A877-655086E9D141}" dt="2025-11-21T11:49:31.747" v="0" actId="20577"/>
        <pc:sldMkLst>
          <pc:docMk/>
          <pc:sldMk cId="3198419114" sldId="293"/>
        </pc:sldMkLst>
        <pc:spChg chg="mod">
          <ac:chgData name="Charis Stephanie Bakker" userId="S::charisstephaniebakker@svdjincubator.nl::96fad379-30c3-4311-bb05-358c19a4a9a4" providerId="AD" clId="Web-{26E18127-6E31-494E-A877-655086E9D141}" dt="2025-11-21T11:49:31.747" v="0" actId="20577"/>
          <ac:spMkLst>
            <pc:docMk/>
            <pc:sldMk cId="3198419114" sldId="293"/>
            <ac:spMk id="2" creationId="{71FFA6A3-5B4D-F6B6-EBDB-11F60BC3FDBA}"/>
          </ac:spMkLst>
        </pc:spChg>
      </pc:sldChg>
    </pc:docChg>
  </pc:docChgLst>
  <pc:docChgLst>
    <pc:chgData name="Charis Stephanie Bakker" userId="S::charisstephaniebakker@svdjincubator.nl::96fad379-30c3-4311-bb05-358c19a4a9a4" providerId="AD" clId="Web-{8CCF3EB3-9FCE-4E41-A79A-7262CA399053}"/>
    <pc:docChg chg="delSld modSld">
      <pc:chgData name="Charis Stephanie Bakker" userId="S::charisstephaniebakker@svdjincubator.nl::96fad379-30c3-4311-bb05-358c19a4a9a4" providerId="AD" clId="Web-{8CCF3EB3-9FCE-4E41-A79A-7262CA399053}" dt="2025-11-21T13:05:11.109" v="72" actId="1076"/>
      <pc:docMkLst>
        <pc:docMk/>
      </pc:docMkLst>
      <pc:sldChg chg="addSp delSp modSp">
        <pc:chgData name="Charis Stephanie Bakker" userId="S::charisstephaniebakker@svdjincubator.nl::96fad379-30c3-4311-bb05-358c19a4a9a4" providerId="AD" clId="Web-{8CCF3EB3-9FCE-4E41-A79A-7262CA399053}" dt="2025-11-21T13:05:11.109" v="72" actId="1076"/>
        <pc:sldMkLst>
          <pc:docMk/>
          <pc:sldMk cId="1431541666" sldId="257"/>
        </pc:sldMkLst>
        <pc:spChg chg="add mod">
          <ac:chgData name="Charis Stephanie Bakker" userId="S::charisstephaniebakker@svdjincubator.nl::96fad379-30c3-4311-bb05-358c19a4a9a4" providerId="AD" clId="Web-{8CCF3EB3-9FCE-4E41-A79A-7262CA399053}" dt="2025-11-21T12:59:18.726" v="66" actId="20577"/>
          <ac:spMkLst>
            <pc:docMk/>
            <pc:sldMk cId="1431541666" sldId="257"/>
            <ac:spMk id="7" creationId="{746A22DF-BB3C-B5BF-CE1D-08C1A8C291C1}"/>
          </ac:spMkLst>
        </pc:spChg>
        <pc:spChg chg="add del">
          <ac:chgData name="Charis Stephanie Bakker" userId="S::charisstephaniebakker@svdjincubator.nl::96fad379-30c3-4311-bb05-358c19a4a9a4" providerId="AD" clId="Web-{8CCF3EB3-9FCE-4E41-A79A-7262CA399053}" dt="2025-11-21T12:53:12.842" v="14"/>
          <ac:spMkLst>
            <pc:docMk/>
            <pc:sldMk cId="1431541666" sldId="257"/>
            <ac:spMk id="8" creationId="{1E408CD3-9381-8D23-11CC-C3C5B7786031}"/>
          </ac:spMkLst>
        </pc:spChg>
        <pc:spChg chg="add mod">
          <ac:chgData name="Charis Stephanie Bakker" userId="S::charisstephaniebakker@svdjincubator.nl::96fad379-30c3-4311-bb05-358c19a4a9a4" providerId="AD" clId="Web-{8CCF3EB3-9FCE-4E41-A79A-7262CA399053}" dt="2025-11-21T12:59:30.742" v="69" actId="14100"/>
          <ac:spMkLst>
            <pc:docMk/>
            <pc:sldMk cId="1431541666" sldId="257"/>
            <ac:spMk id="10" creationId="{D3883226-4555-6F15-19C5-C0EDB079265D}"/>
          </ac:spMkLst>
        </pc:spChg>
        <pc:spChg chg="add mod">
          <ac:chgData name="Charis Stephanie Bakker" userId="S::charisstephaniebakker@svdjincubator.nl::96fad379-30c3-4311-bb05-358c19a4a9a4" providerId="AD" clId="Web-{8CCF3EB3-9FCE-4E41-A79A-7262CA399053}" dt="2025-11-21T12:59:01.913" v="64" actId="20577"/>
          <ac:spMkLst>
            <pc:docMk/>
            <pc:sldMk cId="1431541666" sldId="257"/>
            <ac:spMk id="12" creationId="{1C00DD54-2309-968A-9CE6-7840D9D1E5CF}"/>
          </ac:spMkLst>
        </pc:spChg>
        <pc:picChg chg="add del mod">
          <ac:chgData name="Charis Stephanie Bakker" userId="S::charisstephaniebakker@svdjincubator.nl::96fad379-30c3-4311-bb05-358c19a4a9a4" providerId="AD" clId="Web-{8CCF3EB3-9FCE-4E41-A79A-7262CA399053}" dt="2025-11-21T12:55:43.065" v="24"/>
          <ac:picMkLst>
            <pc:docMk/>
            <pc:sldMk cId="1431541666" sldId="257"/>
            <ac:picMk id="4" creationId="{AD7E94A8-C097-5612-C874-B742946405C0}"/>
          </ac:picMkLst>
        </pc:picChg>
        <pc:picChg chg="add mod">
          <ac:chgData name="Charis Stephanie Bakker" userId="S::charisstephaniebakker@svdjincubator.nl::96fad379-30c3-4311-bb05-358c19a4a9a4" providerId="AD" clId="Web-{8CCF3EB3-9FCE-4E41-A79A-7262CA399053}" dt="2025-11-21T12:56:36.004" v="39" actId="1076"/>
          <ac:picMkLst>
            <pc:docMk/>
            <pc:sldMk cId="1431541666" sldId="257"/>
            <ac:picMk id="5" creationId="{7C97D45F-EC29-9045-9D22-29BB87B04E5F}"/>
          </ac:picMkLst>
        </pc:picChg>
        <pc:picChg chg="del mod">
          <ac:chgData name="Charis Stephanie Bakker" userId="S::charisstephaniebakker@svdjincubator.nl::96fad379-30c3-4311-bb05-358c19a4a9a4" providerId="AD" clId="Web-{8CCF3EB3-9FCE-4E41-A79A-7262CA399053}" dt="2025-11-21T12:51:48.903" v="6"/>
          <ac:picMkLst>
            <pc:docMk/>
            <pc:sldMk cId="1431541666" sldId="257"/>
            <ac:picMk id="6" creationId="{DB5E5351-286B-E0B0-9C29-3AD3E313A793}"/>
          </ac:picMkLst>
        </pc:picChg>
        <pc:picChg chg="add mod">
          <ac:chgData name="Charis Stephanie Bakker" userId="S::charisstephaniebakker@svdjincubator.nl::96fad379-30c3-4311-bb05-358c19a4a9a4" providerId="AD" clId="Web-{8CCF3EB3-9FCE-4E41-A79A-7262CA399053}" dt="2025-11-21T12:59:05.804" v="65" actId="14100"/>
          <ac:picMkLst>
            <pc:docMk/>
            <pc:sldMk cId="1431541666" sldId="257"/>
            <ac:picMk id="9" creationId="{85C9FF3B-A7D8-E271-57DE-9CF85A17D367}"/>
          </ac:picMkLst>
        </pc:picChg>
        <pc:picChg chg="add mod">
          <ac:chgData name="Charis Stephanie Bakker" userId="S::charisstephaniebakker@svdjincubator.nl::96fad379-30c3-4311-bb05-358c19a4a9a4" providerId="AD" clId="Web-{8CCF3EB3-9FCE-4E41-A79A-7262CA399053}" dt="2025-11-21T13:05:11.109" v="72" actId="1076"/>
          <ac:picMkLst>
            <pc:docMk/>
            <pc:sldMk cId="1431541666" sldId="257"/>
            <ac:picMk id="11" creationId="{A8EB02B9-576A-1A98-296E-20F2B7BF61B4}"/>
          </ac:picMkLst>
        </pc:picChg>
      </pc:sldChg>
      <pc:sldChg chg="del">
        <pc:chgData name="Charis Stephanie Bakker" userId="S::charisstephaniebakker@svdjincubator.nl::96fad379-30c3-4311-bb05-358c19a4a9a4" providerId="AD" clId="Web-{8CCF3EB3-9FCE-4E41-A79A-7262CA399053}" dt="2025-11-21T12:59:47.914" v="71"/>
        <pc:sldMkLst>
          <pc:docMk/>
          <pc:sldMk cId="2331685088" sldId="286"/>
        </pc:sldMkLst>
      </pc:sldChg>
      <pc:sldChg chg="delSp del">
        <pc:chgData name="Charis Stephanie Bakker" userId="S::charisstephaniebakker@svdjincubator.nl::96fad379-30c3-4311-bb05-358c19a4a9a4" providerId="AD" clId="Web-{8CCF3EB3-9FCE-4E41-A79A-7262CA399053}" dt="2025-11-21T12:59:45.180" v="70"/>
        <pc:sldMkLst>
          <pc:docMk/>
          <pc:sldMk cId="3964299337" sldId="287"/>
        </pc:sldMkLst>
        <pc:picChg chg="del">
          <ac:chgData name="Charis Stephanie Bakker" userId="S::charisstephaniebakker@svdjincubator.nl::96fad379-30c3-4311-bb05-358c19a4a9a4" providerId="AD" clId="Web-{8CCF3EB3-9FCE-4E41-A79A-7262CA399053}" dt="2025-11-21T12:57:41.912" v="42"/>
          <ac:picMkLst>
            <pc:docMk/>
            <pc:sldMk cId="3964299337" sldId="287"/>
            <ac:picMk id="4" creationId="{15F33702-8613-4147-FB70-30B83BEC367B}"/>
          </ac:picMkLst>
        </pc:picChg>
      </pc:sldChg>
    </pc:docChg>
  </pc:docChgLst>
  <pc:docChgLst>
    <pc:chgData name="Charis Stephanie Bakker" userId="S::charisstephaniebakker@svdjincubator.nl::96fad379-30c3-4311-bb05-358c19a4a9a4" providerId="AD" clId="Web-{295EB716-36AD-401A-85CC-7D132D2436CE}"/>
    <pc:docChg chg="modSld sldOrd">
      <pc:chgData name="Charis Stephanie Bakker" userId="S::charisstephaniebakker@svdjincubator.nl::96fad379-30c3-4311-bb05-358c19a4a9a4" providerId="AD" clId="Web-{295EB716-36AD-401A-85CC-7D132D2436CE}" dt="2025-11-21T14:26:54.617" v="15" actId="20577"/>
      <pc:docMkLst>
        <pc:docMk/>
      </pc:docMkLst>
      <pc:sldChg chg="ord">
        <pc:chgData name="Charis Stephanie Bakker" userId="S::charisstephaniebakker@svdjincubator.nl::96fad379-30c3-4311-bb05-358c19a4a9a4" providerId="AD" clId="Web-{295EB716-36AD-401A-85CC-7D132D2436CE}" dt="2025-11-21T14:25:10.629" v="1"/>
        <pc:sldMkLst>
          <pc:docMk/>
          <pc:sldMk cId="1431541666" sldId="257"/>
        </pc:sldMkLst>
      </pc:sldChg>
      <pc:sldChg chg="modSp ord">
        <pc:chgData name="Charis Stephanie Bakker" userId="S::charisstephaniebakker@svdjincubator.nl::96fad379-30c3-4311-bb05-358c19a4a9a4" providerId="AD" clId="Web-{295EB716-36AD-401A-85CC-7D132D2436CE}" dt="2025-11-21T14:26:54.617" v="15" actId="20577"/>
        <pc:sldMkLst>
          <pc:docMk/>
          <pc:sldMk cId="819621813" sldId="270"/>
        </pc:sldMkLst>
        <pc:spChg chg="mod">
          <ac:chgData name="Charis Stephanie Bakker" userId="S::charisstephaniebakker@svdjincubator.nl::96fad379-30c3-4311-bb05-358c19a4a9a4" providerId="AD" clId="Web-{295EB716-36AD-401A-85CC-7D132D2436CE}" dt="2025-11-21T14:26:54.617" v="15" actId="20577"/>
          <ac:spMkLst>
            <pc:docMk/>
            <pc:sldMk cId="819621813" sldId="270"/>
            <ac:spMk id="3" creationId="{60F4E4F2-EE05-B0C3-7741-E72E2234B054}"/>
          </ac:spMkLst>
        </pc:spChg>
      </pc:sldChg>
    </pc:docChg>
  </pc:docChgLst>
  <pc:docChgLst>
    <pc:chgData name="Laura den Edel" userId="S::lauradenedel@svdjincubator.nl::19825416-ab8d-4235-ba1d-d76a1facb5f5" providerId="AD" clId="Web-{A019C3B2-BE99-74D6-6121-DC6777F7003C}"/>
    <pc:docChg chg="addSld">
      <pc:chgData name="Laura den Edel" userId="S::lauradenedel@svdjincubator.nl::19825416-ab8d-4235-ba1d-d76a1facb5f5" providerId="AD" clId="Web-{A019C3B2-BE99-74D6-6121-DC6777F7003C}" dt="2025-11-20T09:44:58.399" v="0"/>
      <pc:docMkLst>
        <pc:docMk/>
      </pc:docMkLst>
      <pc:sldChg chg="add">
        <pc:chgData name="Laura den Edel" userId="S::lauradenedel@svdjincubator.nl::19825416-ab8d-4235-ba1d-d76a1facb5f5" providerId="AD" clId="Web-{A019C3B2-BE99-74D6-6121-DC6777F7003C}" dt="2025-11-20T09:44:58.399" v="0"/>
        <pc:sldMkLst>
          <pc:docMk/>
          <pc:sldMk cId="1143180642" sldId="292"/>
        </pc:sldMkLst>
      </pc:sldChg>
    </pc:docChg>
  </pc:docChgLst>
  <pc:docChgLst>
    <pc:chgData name="Charis Stephanie Bakker" userId="S::charisstephaniebakker@svdjincubator.nl::96fad379-30c3-4311-bb05-358c19a4a9a4" providerId="AD" clId="Web-{4524423B-F574-44BE-A50B-C8A052A5A33D}"/>
    <pc:docChg chg="addSld delSld modSld">
      <pc:chgData name="Charis Stephanie Bakker" userId="S::charisstephaniebakker@svdjincubator.nl::96fad379-30c3-4311-bb05-358c19a4a9a4" providerId="AD" clId="Web-{4524423B-F574-44BE-A50B-C8A052A5A33D}" dt="2025-11-21T11:27:32.147" v="190"/>
      <pc:docMkLst>
        <pc:docMk/>
      </pc:docMkLst>
      <pc:sldChg chg="addSp modSp">
        <pc:chgData name="Charis Stephanie Bakker" userId="S::charisstephaniebakker@svdjincubator.nl::96fad379-30c3-4311-bb05-358c19a4a9a4" providerId="AD" clId="Web-{4524423B-F574-44BE-A50B-C8A052A5A33D}" dt="2025-11-21T11:17:59.803" v="135" actId="20577"/>
        <pc:sldMkLst>
          <pc:docMk/>
          <pc:sldMk cId="1431541666" sldId="257"/>
        </pc:sldMkLst>
        <pc:spChg chg="add mod">
          <ac:chgData name="Charis Stephanie Bakker" userId="S::charisstephaniebakker@svdjincubator.nl::96fad379-30c3-4311-bb05-358c19a4a9a4" providerId="AD" clId="Web-{4524423B-F574-44BE-A50B-C8A052A5A33D}" dt="2025-11-21T11:17:59.803" v="135" actId="20577"/>
          <ac:spMkLst>
            <pc:docMk/>
            <pc:sldMk cId="1431541666" sldId="257"/>
            <ac:spMk id="2" creationId="{084EF21E-108F-ED01-BD6C-82F1743A7C8A}"/>
          </ac:spMkLst>
        </pc:spChg>
      </pc:sldChg>
      <pc:sldChg chg="addSp delSp modSp">
        <pc:chgData name="Charis Stephanie Bakker" userId="S::charisstephaniebakker@svdjincubator.nl::96fad379-30c3-4311-bb05-358c19a4a9a4" providerId="AD" clId="Web-{4524423B-F574-44BE-A50B-C8A052A5A33D}" dt="2025-11-21T11:17:53.693" v="127" actId="14100"/>
        <pc:sldMkLst>
          <pc:docMk/>
          <pc:sldMk cId="2331685088" sldId="286"/>
        </pc:sldMkLst>
        <pc:spChg chg="add del mod">
          <ac:chgData name="Charis Stephanie Bakker" userId="S::charisstephaniebakker@svdjincubator.nl::96fad379-30c3-4311-bb05-358c19a4a9a4" providerId="AD" clId="Web-{4524423B-F574-44BE-A50B-C8A052A5A33D}" dt="2025-11-21T11:13:54.909" v="70"/>
          <ac:spMkLst>
            <pc:docMk/>
            <pc:sldMk cId="2331685088" sldId="286"/>
            <ac:spMk id="2" creationId="{4B0AF677-1D3C-B9D0-AB45-2F6A123822B0}"/>
          </ac:spMkLst>
        </pc:spChg>
        <pc:spChg chg="add mod">
          <ac:chgData name="Charis Stephanie Bakker" userId="S::charisstephaniebakker@svdjincubator.nl::96fad379-30c3-4311-bb05-358c19a4a9a4" providerId="AD" clId="Web-{4524423B-F574-44BE-A50B-C8A052A5A33D}" dt="2025-11-21T11:17:53.693" v="127" actId="14100"/>
          <ac:spMkLst>
            <pc:docMk/>
            <pc:sldMk cId="2331685088" sldId="286"/>
            <ac:spMk id="3" creationId="{B69CB0EF-6CDA-210C-5CC1-5DB0974B7263}"/>
          </ac:spMkLst>
        </pc:spChg>
        <pc:picChg chg="mod">
          <ac:chgData name="Charis Stephanie Bakker" userId="S::charisstephaniebakker@svdjincubator.nl::96fad379-30c3-4311-bb05-358c19a4a9a4" providerId="AD" clId="Web-{4524423B-F574-44BE-A50B-C8A052A5A33D}" dt="2025-11-21T11:13:51.987" v="68" actId="1076"/>
          <ac:picMkLst>
            <pc:docMk/>
            <pc:sldMk cId="2331685088" sldId="286"/>
            <ac:picMk id="4" creationId="{52249D94-446E-987B-A0E5-B691B0FC7D39}"/>
          </ac:picMkLst>
        </pc:picChg>
      </pc:sldChg>
      <pc:sldChg chg="addSp modSp">
        <pc:chgData name="Charis Stephanie Bakker" userId="S::charisstephaniebakker@svdjincubator.nl::96fad379-30c3-4311-bb05-358c19a4a9a4" providerId="AD" clId="Web-{4524423B-F574-44BE-A50B-C8A052A5A33D}" dt="2025-11-21T11:18:31.913" v="138" actId="1076"/>
        <pc:sldMkLst>
          <pc:docMk/>
          <pc:sldMk cId="3964299337" sldId="287"/>
        </pc:sldMkLst>
        <pc:spChg chg="add mod">
          <ac:chgData name="Charis Stephanie Bakker" userId="S::charisstephaniebakker@svdjincubator.nl::96fad379-30c3-4311-bb05-358c19a4a9a4" providerId="AD" clId="Web-{4524423B-F574-44BE-A50B-C8A052A5A33D}" dt="2025-11-21T11:18:31.913" v="138" actId="1076"/>
          <ac:spMkLst>
            <pc:docMk/>
            <pc:sldMk cId="3964299337" sldId="287"/>
            <ac:spMk id="2" creationId="{52CC9A21-BE99-956C-92AA-88F633CDA5F9}"/>
          </ac:spMkLst>
        </pc:spChg>
        <pc:picChg chg="mod">
          <ac:chgData name="Charis Stephanie Bakker" userId="S::charisstephaniebakker@svdjincubator.nl::96fad379-30c3-4311-bb05-358c19a4a9a4" providerId="AD" clId="Web-{4524423B-F574-44BE-A50B-C8A052A5A33D}" dt="2025-11-21T11:17:30.177" v="105" actId="14100"/>
          <ac:picMkLst>
            <pc:docMk/>
            <pc:sldMk cId="3964299337" sldId="287"/>
            <ac:picMk id="4" creationId="{15F33702-8613-4147-FB70-30B83BEC367B}"/>
          </ac:picMkLst>
        </pc:picChg>
      </pc:sldChg>
      <pc:sldChg chg="del">
        <pc:chgData name="Charis Stephanie Bakker" userId="S::charisstephaniebakker@svdjincubator.nl::96fad379-30c3-4311-bb05-358c19a4a9a4" providerId="AD" clId="Web-{4524423B-F574-44BE-A50B-C8A052A5A33D}" dt="2025-11-21T11:27:32.147" v="190"/>
        <pc:sldMkLst>
          <pc:docMk/>
          <pc:sldMk cId="1143180642" sldId="292"/>
        </pc:sldMkLst>
      </pc:sldChg>
      <pc:sldChg chg="addSp delSp modSp add replId">
        <pc:chgData name="Charis Stephanie Bakker" userId="S::charisstephaniebakker@svdjincubator.nl::96fad379-30c3-4311-bb05-358c19a4a9a4" providerId="AD" clId="Web-{4524423B-F574-44BE-A50B-C8A052A5A33D}" dt="2025-11-21T11:27:27.006" v="189" actId="20577"/>
        <pc:sldMkLst>
          <pc:docMk/>
          <pc:sldMk cId="3198419114" sldId="293"/>
        </pc:sldMkLst>
        <pc:spChg chg="add mod">
          <ac:chgData name="Charis Stephanie Bakker" userId="S::charisstephaniebakker@svdjincubator.nl::96fad379-30c3-4311-bb05-358c19a4a9a4" providerId="AD" clId="Web-{4524423B-F574-44BE-A50B-C8A052A5A33D}" dt="2025-11-21T11:27:23.741" v="188" actId="1076"/>
          <ac:spMkLst>
            <pc:docMk/>
            <pc:sldMk cId="3198419114" sldId="293"/>
            <ac:spMk id="2" creationId="{71FFA6A3-5B4D-F6B6-EBDB-11F60BC3FDBA}"/>
          </ac:spMkLst>
        </pc:spChg>
        <pc:spChg chg="mod">
          <ac:chgData name="Charis Stephanie Bakker" userId="S::charisstephaniebakker@svdjincubator.nl::96fad379-30c3-4311-bb05-358c19a4a9a4" providerId="AD" clId="Web-{4524423B-F574-44BE-A50B-C8A052A5A33D}" dt="2025-11-21T11:27:27.006" v="189" actId="20577"/>
          <ac:spMkLst>
            <pc:docMk/>
            <pc:sldMk cId="3198419114" sldId="293"/>
            <ac:spMk id="3" creationId="{9EA72670-D5D2-1907-04B2-E76782CE0A9F}"/>
          </ac:spMkLst>
        </pc:spChg>
        <pc:spChg chg="add del">
          <ac:chgData name="Charis Stephanie Bakker" userId="S::charisstephaniebakker@svdjincubator.nl::96fad379-30c3-4311-bb05-358c19a4a9a4" providerId="AD" clId="Web-{4524423B-F574-44BE-A50B-C8A052A5A33D}" dt="2025-11-21T11:27:10.897" v="185"/>
          <ac:spMkLst>
            <pc:docMk/>
            <pc:sldMk cId="3198419114" sldId="293"/>
            <ac:spMk id="4" creationId="{13A58467-C739-00A6-E796-2DE1C8A679DF}"/>
          </ac:spMkLst>
        </pc:spChg>
        <pc:spChg chg="mod">
          <ac:chgData name="Charis Stephanie Bakker" userId="S::charisstephaniebakker@svdjincubator.nl::96fad379-30c3-4311-bb05-358c19a4a9a4" providerId="AD" clId="Web-{4524423B-F574-44BE-A50B-C8A052A5A33D}" dt="2025-11-21T11:23:03.683" v="147" actId="20577"/>
          <ac:spMkLst>
            <pc:docMk/>
            <pc:sldMk cId="3198419114" sldId="293"/>
            <ac:spMk id="5" creationId="{FF430BE2-D1CA-CD9A-A417-0850C1E4B715}"/>
          </ac:spMkLst>
        </pc:spChg>
      </pc:sldChg>
    </pc:docChg>
  </pc:docChgLst>
  <pc:docChgLst>
    <pc:chgData name="Laura den Edel" userId="S::lauradenedel@svdjincubator.nl::19825416-ab8d-4235-ba1d-d76a1facb5f5" providerId="AD" clId="Web-{B5056980-D53E-55D5-F573-4928560E4104}"/>
    <pc:docChg chg="modSld">
      <pc:chgData name="Laura den Edel" userId="S::lauradenedel@svdjincubator.nl::19825416-ab8d-4235-ba1d-d76a1facb5f5" providerId="AD" clId="Web-{B5056980-D53E-55D5-F573-4928560E4104}" dt="2025-11-20T09:56:46.437" v="1" actId="20577"/>
      <pc:docMkLst>
        <pc:docMk/>
      </pc:docMkLst>
      <pc:sldChg chg="modSp">
        <pc:chgData name="Laura den Edel" userId="S::lauradenedel@svdjincubator.nl::19825416-ab8d-4235-ba1d-d76a1facb5f5" providerId="AD" clId="Web-{B5056980-D53E-55D5-F573-4928560E4104}" dt="2025-11-20T09:56:46.437" v="1" actId="20577"/>
        <pc:sldMkLst>
          <pc:docMk/>
          <pc:sldMk cId="1688477142" sldId="281"/>
        </pc:sldMkLst>
        <pc:spChg chg="mod">
          <ac:chgData name="Laura den Edel" userId="S::lauradenedel@svdjincubator.nl::19825416-ab8d-4235-ba1d-d76a1facb5f5" providerId="AD" clId="Web-{B5056980-D53E-55D5-F573-4928560E4104}" dt="2025-11-20T09:56:46.437" v="1" actId="20577"/>
          <ac:spMkLst>
            <pc:docMk/>
            <pc:sldMk cId="1688477142" sldId="281"/>
            <ac:spMk id="3" creationId="{14932864-A8C4-93C1-4B0C-D395CDE47724}"/>
          </ac:spMkLst>
        </pc:spChg>
      </pc:sldChg>
    </pc:docChg>
  </pc:docChgLst>
  <pc:docChgLst>
    <pc:chgData clId="Web-{F726DAC6-59BC-A842-FA74-A7225E9D5371}"/>
    <pc:docChg chg="modSld">
      <pc:chgData name="" userId="" providerId="" clId="Web-{F726DAC6-59BC-A842-FA74-A7225E9D5371}" dt="2025-11-20T09:34:51.185" v="0" actId="20577"/>
      <pc:docMkLst>
        <pc:docMk/>
      </pc:docMkLst>
      <pc:sldChg chg="modSp">
        <pc:chgData name="" userId="" providerId="" clId="Web-{F726DAC6-59BC-A842-FA74-A7225E9D5371}" dt="2025-11-20T09:34:51.185" v="0" actId="20577"/>
        <pc:sldMkLst>
          <pc:docMk/>
          <pc:sldMk cId="819621813" sldId="270"/>
        </pc:sldMkLst>
        <pc:spChg chg="mod">
          <ac:chgData name="" userId="" providerId="" clId="Web-{F726DAC6-59BC-A842-FA74-A7225E9D5371}" dt="2025-11-20T09:34:51.185" v="0" actId="20577"/>
          <ac:spMkLst>
            <pc:docMk/>
            <pc:sldMk cId="819621813" sldId="270"/>
            <ac:spMk id="5" creationId="{CF1E223B-60B6-5922-44CB-ACB030A9CDF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Afbeelding 1" descr="Afbeelding met Kinderkunst, Graphics, handschrift, illustratie&#10;&#10;Door AI gegenereerde inhoud is mogelijk onjuist.">
            <a:extLst>
              <a:ext uri="{FF2B5EF4-FFF2-40B4-BE49-F238E27FC236}">
                <a16:creationId xmlns:a16="http://schemas.microsoft.com/office/drawing/2014/main" id="{18AD69B8-2686-79B5-0395-4AFE7FD87C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45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EC6F0CC-418C-79A7-2B7F-F6CD5BB0E2F8}"/>
              </a:ext>
            </a:extLst>
          </p:cNvPr>
          <p:cNvSpPr txBox="1"/>
          <p:nvPr/>
        </p:nvSpPr>
        <p:spPr>
          <a:xfrm>
            <a:off x="268633" y="6205637"/>
            <a:ext cx="1165359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800">
                <a:solidFill>
                  <a:srgbClr val="ED7142"/>
                </a:solidFill>
                <a:latin typeface="Calibri"/>
                <a:ea typeface="Calibri"/>
                <a:cs typeface="Calibri"/>
              </a:rPr>
              <a:t>Les 1:  Wat is nieuws?</a:t>
            </a:r>
          </a:p>
        </p:txBody>
      </p:sp>
    </p:spTree>
    <p:extLst>
      <p:ext uri="{BB962C8B-B14F-4D97-AF65-F5344CB8AC3E}">
        <p14:creationId xmlns:p14="http://schemas.microsoft.com/office/powerpoint/2010/main" val="3280558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43065-B6F1-02AC-3045-C145EBB34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BE842-F345-DC26-ECA2-A0D7E619C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75" y="1955742"/>
            <a:ext cx="7140405" cy="38049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4000" b="1">
                <a:solidFill>
                  <a:srgbClr val="984AEC"/>
                </a:solidFill>
              </a:rPr>
              <a:t>Rolverdeling</a:t>
            </a:r>
          </a:p>
          <a:p>
            <a:pPr marL="0" indent="0">
              <a:buNone/>
            </a:pPr>
            <a:endParaRPr lang="nl-NL" sz="3600">
              <a:solidFill>
                <a:srgbClr val="984AEC"/>
              </a:solidFill>
            </a:endParaRPr>
          </a:p>
          <a:p>
            <a:pPr marL="342900" indent="-342900"/>
            <a:r>
              <a:rPr lang="nl-NL" sz="3600" b="1">
                <a:solidFill>
                  <a:srgbClr val="984AEC"/>
                </a:solidFill>
              </a:rPr>
              <a:t>Interviewer</a:t>
            </a:r>
            <a:r>
              <a:rPr lang="nl-NL" sz="3600">
                <a:solidFill>
                  <a:srgbClr val="984AEC"/>
                </a:solidFill>
              </a:rPr>
              <a:t>: Voert het gesprek</a:t>
            </a:r>
          </a:p>
          <a:p>
            <a:pPr marL="342900" indent="-342900"/>
            <a:r>
              <a:rPr lang="nl-NL" sz="3600" b="1">
                <a:solidFill>
                  <a:srgbClr val="984AEC"/>
                </a:solidFill>
              </a:rPr>
              <a:t>Opnameleider</a:t>
            </a:r>
            <a:r>
              <a:rPr lang="nl-NL" sz="3600">
                <a:solidFill>
                  <a:srgbClr val="984AEC"/>
                </a:solidFill>
              </a:rPr>
              <a:t>: Houdt overzicht</a:t>
            </a:r>
          </a:p>
          <a:p>
            <a:pPr marL="342900" indent="-342900"/>
            <a:r>
              <a:rPr lang="nl-NL" sz="3600" b="1">
                <a:solidFill>
                  <a:srgbClr val="984AEC"/>
                </a:solidFill>
              </a:rPr>
              <a:t>Redacteur</a:t>
            </a:r>
            <a:r>
              <a:rPr lang="nl-NL" sz="3600">
                <a:solidFill>
                  <a:srgbClr val="984AEC"/>
                </a:solidFill>
              </a:rPr>
              <a:t>: Schrijft de introtekst</a:t>
            </a:r>
          </a:p>
          <a:p>
            <a:pPr marL="342900" indent="-342900"/>
            <a:endParaRPr lang="nl-NL" sz="4000">
              <a:solidFill>
                <a:srgbClr val="984AEC"/>
              </a:solidFill>
            </a:endParaRPr>
          </a:p>
          <a:p>
            <a:pPr marL="342900" indent="-342900"/>
            <a:endParaRPr lang="nl-NL" sz="4000">
              <a:solidFill>
                <a:srgbClr val="6E509C"/>
              </a:solidFill>
            </a:endParaRPr>
          </a:p>
          <a:p>
            <a:pPr marL="0" indent="0">
              <a:buNone/>
            </a:pPr>
            <a:endParaRPr lang="nl-NL" sz="2400">
              <a:solidFill>
                <a:srgbClr val="6E509C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A1085AE-2556-83CC-B51D-C695F049C3B0}"/>
              </a:ext>
            </a:extLst>
          </p:cNvPr>
          <p:cNvSpPr txBox="1"/>
          <p:nvPr/>
        </p:nvSpPr>
        <p:spPr>
          <a:xfrm>
            <a:off x="844580" y="1042440"/>
            <a:ext cx="740449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5400">
                <a:solidFill>
                  <a:srgbClr val="EC6A3C"/>
                </a:solidFill>
                <a:latin typeface="Calibri"/>
                <a:ea typeface="Calibri"/>
                <a:cs typeface="Calibri"/>
              </a:rPr>
              <a:t>Video</a:t>
            </a:r>
            <a:endParaRPr lang="nl-NL" sz="3200" err="1">
              <a:solidFill>
                <a:srgbClr val="EC6A3C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1337BE5-95B7-060E-CCCB-5386C93A0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3369" y="1713524"/>
            <a:ext cx="4622800" cy="459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84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3BE15-5200-9B9C-8351-A360A0A24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DBDFA-61E0-CA7B-9741-BD3D2A57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75" y="1955742"/>
            <a:ext cx="6882828" cy="38049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4000" b="1">
                <a:solidFill>
                  <a:srgbClr val="984AEC"/>
                </a:solidFill>
              </a:rPr>
              <a:t>Rolverdeling</a:t>
            </a:r>
          </a:p>
          <a:p>
            <a:pPr marL="0" indent="0">
              <a:buNone/>
            </a:pPr>
            <a:endParaRPr lang="nl-NL" sz="3600">
              <a:solidFill>
                <a:srgbClr val="984AEC"/>
              </a:solidFill>
            </a:endParaRPr>
          </a:p>
          <a:p>
            <a:pPr marL="342900" indent="-342900"/>
            <a:r>
              <a:rPr lang="nl-NL" sz="3600" b="1">
                <a:solidFill>
                  <a:srgbClr val="984AEC"/>
                </a:solidFill>
              </a:rPr>
              <a:t>Interviewer</a:t>
            </a:r>
            <a:r>
              <a:rPr lang="nl-NL" sz="3600">
                <a:solidFill>
                  <a:srgbClr val="984AEC"/>
                </a:solidFill>
              </a:rPr>
              <a:t>: Voert het gesprek</a:t>
            </a:r>
          </a:p>
          <a:p>
            <a:r>
              <a:rPr lang="nl-NL" sz="3600" b="1">
                <a:solidFill>
                  <a:srgbClr val="984AEC"/>
                </a:solidFill>
              </a:rPr>
              <a:t> Schrijver</a:t>
            </a:r>
            <a:r>
              <a:rPr lang="nl-NL" sz="3600">
                <a:solidFill>
                  <a:srgbClr val="984AEC"/>
                </a:solidFill>
              </a:rPr>
              <a:t>: Schrijft de introtekst en aantekeningen</a:t>
            </a:r>
          </a:p>
          <a:p>
            <a:pPr marL="342900" indent="-342900"/>
            <a:r>
              <a:rPr lang="nl-NL" sz="3600" b="1">
                <a:solidFill>
                  <a:srgbClr val="984AEC"/>
                </a:solidFill>
              </a:rPr>
              <a:t>Fotograaf</a:t>
            </a:r>
            <a:r>
              <a:rPr lang="nl-NL" sz="3600">
                <a:solidFill>
                  <a:srgbClr val="984AEC"/>
                </a:solidFill>
              </a:rPr>
              <a:t>: Maakt foto's</a:t>
            </a:r>
            <a:endParaRPr lang="nl-NL"/>
          </a:p>
          <a:p>
            <a:pPr marL="342900" indent="-342900"/>
            <a:endParaRPr lang="nl-NL" sz="4000">
              <a:solidFill>
                <a:srgbClr val="984AEC"/>
              </a:solidFill>
            </a:endParaRPr>
          </a:p>
          <a:p>
            <a:pPr marL="342900" indent="-342900"/>
            <a:endParaRPr lang="nl-NL" sz="4000">
              <a:solidFill>
                <a:srgbClr val="6E509C"/>
              </a:solidFill>
            </a:endParaRPr>
          </a:p>
          <a:p>
            <a:pPr marL="0" indent="0">
              <a:buNone/>
            </a:pPr>
            <a:endParaRPr lang="nl-NL" sz="2400">
              <a:solidFill>
                <a:srgbClr val="6E509C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7E1052D-1480-E900-D13A-67D21DF0168C}"/>
              </a:ext>
            </a:extLst>
          </p:cNvPr>
          <p:cNvSpPr txBox="1"/>
          <p:nvPr/>
        </p:nvSpPr>
        <p:spPr>
          <a:xfrm>
            <a:off x="844580" y="1042440"/>
            <a:ext cx="740449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5400">
                <a:solidFill>
                  <a:srgbClr val="EC6A3C"/>
                </a:solidFill>
                <a:latin typeface="Calibri"/>
                <a:ea typeface="Calibri"/>
                <a:cs typeface="Calibri"/>
              </a:rPr>
              <a:t>Magazine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2F3CCE3-D19A-180D-74BF-17798413C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7385" y="1455616"/>
            <a:ext cx="7424615" cy="49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14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F436B-46AA-0CB1-A6AA-FDC2DF4B0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53B25-FD4B-FF6D-858F-ADA33B515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75" y="1955742"/>
            <a:ext cx="7415043" cy="38049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4000" b="1">
                <a:solidFill>
                  <a:srgbClr val="984AEC"/>
                </a:solidFill>
              </a:rPr>
              <a:t>Wat vond je ervan?</a:t>
            </a:r>
          </a:p>
          <a:p>
            <a:pPr marL="0" indent="0">
              <a:buNone/>
            </a:pPr>
            <a:endParaRPr lang="nl-NL" sz="3600">
              <a:solidFill>
                <a:srgbClr val="984AEC"/>
              </a:solidFill>
            </a:endParaRPr>
          </a:p>
          <a:p>
            <a:pPr marL="342900" indent="-342900"/>
            <a:r>
              <a:rPr lang="nl-NL" sz="3600">
                <a:solidFill>
                  <a:srgbClr val="984AEC"/>
                </a:solidFill>
              </a:rPr>
              <a:t>De redactiechefs vertellen kort over het </a:t>
            </a:r>
            <a:r>
              <a:rPr lang="nl-NL" sz="3600" b="1">
                <a:solidFill>
                  <a:srgbClr val="984AEC"/>
                </a:solidFill>
              </a:rPr>
              <a:t>nieuwsverhaal</a:t>
            </a:r>
            <a:r>
              <a:rPr lang="nl-NL" sz="3600">
                <a:solidFill>
                  <a:srgbClr val="984AEC"/>
                </a:solidFill>
              </a:rPr>
              <a:t>, </a:t>
            </a:r>
            <a:r>
              <a:rPr lang="nl-NL" sz="3600" b="1">
                <a:solidFill>
                  <a:srgbClr val="984AEC"/>
                </a:solidFill>
              </a:rPr>
              <a:t>wie</a:t>
            </a:r>
            <a:r>
              <a:rPr lang="nl-NL" sz="3600">
                <a:solidFill>
                  <a:srgbClr val="984AEC"/>
                </a:solidFill>
              </a:rPr>
              <a:t> ze gaan interviewen en in welke</a:t>
            </a:r>
            <a:r>
              <a:rPr lang="nl-NL" sz="3600" b="1">
                <a:solidFill>
                  <a:srgbClr val="984AEC"/>
                </a:solidFill>
              </a:rPr>
              <a:t> vorm</a:t>
            </a:r>
          </a:p>
          <a:p>
            <a:pPr marL="342900" indent="-342900"/>
            <a:endParaRPr lang="nl-NL" sz="4000">
              <a:solidFill>
                <a:srgbClr val="984AEC"/>
              </a:solidFill>
            </a:endParaRPr>
          </a:p>
          <a:p>
            <a:pPr marL="342900" indent="-342900"/>
            <a:endParaRPr lang="nl-NL" sz="4000">
              <a:solidFill>
                <a:srgbClr val="6E509C"/>
              </a:solidFill>
            </a:endParaRPr>
          </a:p>
          <a:p>
            <a:pPr marL="0" indent="0">
              <a:buNone/>
            </a:pPr>
            <a:endParaRPr lang="nl-NL" sz="2400">
              <a:solidFill>
                <a:srgbClr val="6E509C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4A10F14-5343-6EE1-C662-3899B5EF96DB}"/>
              </a:ext>
            </a:extLst>
          </p:cNvPr>
          <p:cNvSpPr txBox="1"/>
          <p:nvPr/>
        </p:nvSpPr>
        <p:spPr>
          <a:xfrm>
            <a:off x="844580" y="1042440"/>
            <a:ext cx="740449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5400">
                <a:solidFill>
                  <a:srgbClr val="EC6A3C"/>
                </a:solidFill>
                <a:latin typeface="Calibri"/>
                <a:ea typeface="Calibri"/>
                <a:cs typeface="Calibri"/>
              </a:rPr>
              <a:t>Klassikale afsluiting</a:t>
            </a:r>
            <a:endParaRPr lang="nl-NL" sz="3200" err="1">
              <a:solidFill>
                <a:srgbClr val="EC6A3C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6CB3E8D-1F9E-78AE-C8E6-D85B9CBD9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5537" y="1500390"/>
            <a:ext cx="5547077" cy="548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85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E25CB4-29FE-6FEB-D785-68A70D271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2B00A8-AFF6-DEF0-893D-8CE7C79EE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Afbeelding 1" descr="Afbeelding met Kinderkunst, Graphics, handschrift, illustratie&#10;&#10;Door AI gegenereerde inhoud is mogelijk onjuist.">
            <a:extLst>
              <a:ext uri="{FF2B5EF4-FFF2-40B4-BE49-F238E27FC236}">
                <a16:creationId xmlns:a16="http://schemas.microsoft.com/office/drawing/2014/main" id="{FC863DB7-B4CE-EF49-768E-6E196DB40D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45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5DE5F20-7E0E-61A7-4692-0CA5009EA546}"/>
              </a:ext>
            </a:extLst>
          </p:cNvPr>
          <p:cNvSpPr txBox="1"/>
          <p:nvPr/>
        </p:nvSpPr>
        <p:spPr>
          <a:xfrm>
            <a:off x="274320" y="6035040"/>
            <a:ext cx="227076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600">
                <a:solidFill>
                  <a:srgbClr val="ED7142"/>
                </a:solidFill>
                <a:latin typeface="Calibri"/>
                <a:ea typeface="Calibri"/>
                <a:cs typeface="Calibri"/>
              </a:rPr>
              <a:t>Einde</a:t>
            </a:r>
          </a:p>
        </p:txBody>
      </p:sp>
    </p:spTree>
    <p:extLst>
      <p:ext uri="{BB962C8B-B14F-4D97-AF65-F5344CB8AC3E}">
        <p14:creationId xmlns:p14="http://schemas.microsoft.com/office/powerpoint/2010/main" val="1788793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B08C25-59C4-CA16-BFBB-04533446B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>
                <a:solidFill>
                  <a:srgbClr val="ED7142"/>
                </a:solidFill>
                <a:latin typeface="Calibri"/>
                <a:ea typeface="Calibri"/>
                <a:cs typeface="Calibri"/>
              </a:rPr>
              <a:t>Wat gaan we doen? </a:t>
            </a:r>
            <a:endParaRPr lang="nl-NL">
              <a:solidFill>
                <a:srgbClr val="ED7142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42FB4D-2EF6-6613-F04C-307B8E80B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5379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3200">
                <a:solidFill>
                  <a:srgbClr val="984AEC"/>
                </a:solidFill>
              </a:rPr>
              <a:t>Begrijpen wat nieuws is</a:t>
            </a:r>
          </a:p>
          <a:p>
            <a:r>
              <a:rPr lang="nl-NL" sz="3200">
                <a:solidFill>
                  <a:srgbClr val="984AEC"/>
                </a:solidFill>
              </a:rPr>
              <a:t>Het onderscheid leren tussen feit en mening</a:t>
            </a:r>
          </a:p>
          <a:p>
            <a:r>
              <a:rPr lang="nl-NL" sz="3200">
                <a:solidFill>
                  <a:srgbClr val="984AEC"/>
                </a:solidFill>
                <a:ea typeface="+mn-lt"/>
                <a:cs typeface="+mn-lt"/>
              </a:rPr>
              <a:t>Begrijpen waarom sommige verhalen wel of niet in de media komen</a:t>
            </a:r>
          </a:p>
          <a:p>
            <a:r>
              <a:rPr lang="nl-NL" sz="3200">
                <a:solidFill>
                  <a:srgbClr val="984AEC"/>
                </a:solidFill>
                <a:ea typeface="+mn-lt"/>
                <a:cs typeface="+mn-lt"/>
              </a:rPr>
              <a:t>Eigen nieuwsonderwerp kiezen</a:t>
            </a:r>
            <a:endParaRPr lang="nl-NL" sz="3200">
              <a:solidFill>
                <a:srgbClr val="984AEC"/>
              </a:solidFill>
            </a:endParaRPr>
          </a:p>
          <a:p>
            <a:endParaRPr lang="nl-NL" sz="3200">
              <a:solidFill>
                <a:srgbClr val="984AEC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EA84CAA-26EA-8F85-58A7-B92EF0B69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6854" y="1693572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09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84EF21E-108F-ED01-BD6C-82F1743A7C8A}"/>
              </a:ext>
            </a:extLst>
          </p:cNvPr>
          <p:cNvSpPr txBox="1"/>
          <p:nvPr/>
        </p:nvSpPr>
        <p:spPr>
          <a:xfrm>
            <a:off x="138061" y="6532074"/>
            <a:ext cx="2652788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000"/>
              <a:t>Notitie: Eventueel zelf artikel aan te passen</a:t>
            </a:r>
          </a:p>
        </p:txBody>
      </p:sp>
      <p:pic>
        <p:nvPicPr>
          <p:cNvPr id="5" name="Afbeelding 4" descr="Afbeelding met kleding, persoon, bank, meubels&#10;&#10;Door AI gegenereerde inhoud is mogelijk onjuist.">
            <a:extLst>
              <a:ext uri="{FF2B5EF4-FFF2-40B4-BE49-F238E27FC236}">
                <a16:creationId xmlns:a16="http://schemas.microsoft.com/office/drawing/2014/main" id="{7C97D45F-EC29-9045-9D22-29BB87B04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90" y="1191992"/>
            <a:ext cx="5059747" cy="256023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46A22DF-BB3C-B5BF-CE1D-08C1A8C291C1}"/>
              </a:ext>
            </a:extLst>
          </p:cNvPr>
          <p:cNvSpPr txBox="1"/>
          <p:nvPr/>
        </p:nvSpPr>
        <p:spPr>
          <a:xfrm>
            <a:off x="284834" y="233186"/>
            <a:ext cx="5289796" cy="11404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dirty="0">
                <a:solidFill>
                  <a:srgbClr val="984AEC"/>
                </a:solidFill>
              </a:rPr>
              <a:t>Ruim kwart thuiswonende jongeren wil uit huis maar kan geen woning vinden.</a:t>
            </a:r>
          </a:p>
          <a:p>
            <a:pPr algn="l"/>
            <a:endParaRPr lang="nl-NL" dirty="0"/>
          </a:p>
        </p:txBody>
      </p:sp>
      <p:pic>
        <p:nvPicPr>
          <p:cNvPr id="9" name="Afbeelding 8" descr="Afbeelding met tekst, computer, Elektronisch apparaat, gadget&#10;&#10;Door AI gegenereerde inhoud is mogelijk onjuist.">
            <a:extLst>
              <a:ext uri="{FF2B5EF4-FFF2-40B4-BE49-F238E27FC236}">
                <a16:creationId xmlns:a16="http://schemas.microsoft.com/office/drawing/2014/main" id="{85C9FF3B-A7D8-E271-57DE-9CF85A17D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379" y="1213158"/>
            <a:ext cx="4391094" cy="244498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D3883226-4555-6F15-19C5-C0EDB079265D}"/>
              </a:ext>
            </a:extLst>
          </p:cNvPr>
          <p:cNvSpPr txBox="1"/>
          <p:nvPr/>
        </p:nvSpPr>
        <p:spPr>
          <a:xfrm>
            <a:off x="6362743" y="775"/>
            <a:ext cx="4657611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dirty="0">
                <a:solidFill>
                  <a:srgbClr val="984AEC"/>
                </a:solidFill>
              </a:rPr>
              <a:t>Kinderen kunnen moeiteloos online gokken, toezichthouder greep nog nooit in.</a:t>
            </a:r>
            <a:endParaRPr lang="nl-NL" sz="2400" dirty="0">
              <a:solidFill>
                <a:srgbClr val="000000"/>
              </a:solidFill>
            </a:endParaRPr>
          </a:p>
          <a:p>
            <a:pPr algn="l"/>
            <a:endParaRPr lang="nl-NL" dirty="0"/>
          </a:p>
        </p:txBody>
      </p:sp>
      <p:pic>
        <p:nvPicPr>
          <p:cNvPr id="11" name="Afbeelding 10" descr="Afbeelding met kleding, persoon, Menselijk gezicht, glimlach&#10;&#10;Door AI gegenereerde inhoud is mogelijk onjuist.">
            <a:extLst>
              <a:ext uri="{FF2B5EF4-FFF2-40B4-BE49-F238E27FC236}">
                <a16:creationId xmlns:a16="http://schemas.microsoft.com/office/drawing/2014/main" id="{A8EB02B9-576A-1A98-296E-20F2B7BF6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972" y="4124419"/>
            <a:ext cx="4539108" cy="228600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1C00DD54-2309-968A-9CE6-7840D9D1E5CF}"/>
              </a:ext>
            </a:extLst>
          </p:cNvPr>
          <p:cNvSpPr txBox="1"/>
          <p:nvPr/>
        </p:nvSpPr>
        <p:spPr>
          <a:xfrm>
            <a:off x="689972" y="4135227"/>
            <a:ext cx="3629094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800" dirty="0">
                <a:solidFill>
                  <a:srgbClr val="984AEC"/>
                </a:solidFill>
              </a:rPr>
              <a:t>Zijn sociale media slecht voor het </a:t>
            </a:r>
            <a:endParaRPr lang="nl-NL">
              <a:solidFill>
                <a:srgbClr val="984AEC"/>
              </a:solidFill>
            </a:endParaRPr>
          </a:p>
          <a:p>
            <a:r>
              <a:rPr lang="nl-NL" sz="2800" dirty="0">
                <a:solidFill>
                  <a:srgbClr val="984AEC"/>
                </a:solidFill>
              </a:rPr>
              <a:t>welzijn van jongeren?</a:t>
            </a:r>
            <a:endParaRPr lang="nl-NL">
              <a:solidFill>
                <a:srgbClr val="984AEC"/>
              </a:solidFill>
            </a:endParaRPr>
          </a:p>
          <a:p>
            <a:pPr algn="l"/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2C9B5D5-CFDE-6176-31FA-032155927F18}"/>
              </a:ext>
            </a:extLst>
          </p:cNvPr>
          <p:cNvSpPr txBox="1"/>
          <p:nvPr/>
        </p:nvSpPr>
        <p:spPr>
          <a:xfrm>
            <a:off x="9330778" y="3680056"/>
            <a:ext cx="1471037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000" dirty="0"/>
              <a:t>                          Bron: NOS</a:t>
            </a:r>
            <a:endParaRPr lang="nl-NL" sz="1000" dirty="0" err="1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0F14DA7-345D-4D47-8ED3-956BDDF9AEC9}"/>
              </a:ext>
            </a:extLst>
          </p:cNvPr>
          <p:cNvSpPr txBox="1"/>
          <p:nvPr/>
        </p:nvSpPr>
        <p:spPr>
          <a:xfrm>
            <a:off x="4542403" y="3785977"/>
            <a:ext cx="83765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000" dirty="0"/>
              <a:t>Bron: CBS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827C16E-0BCB-62E5-09B8-158FA6ED2983}"/>
              </a:ext>
            </a:extLst>
          </p:cNvPr>
          <p:cNvSpPr txBox="1"/>
          <p:nvPr/>
        </p:nvSpPr>
        <p:spPr>
          <a:xfrm>
            <a:off x="7820233" y="6413036"/>
            <a:ext cx="146837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000" dirty="0"/>
              <a:t>Bron: Mediawijsheid.nl</a:t>
            </a:r>
          </a:p>
        </p:txBody>
      </p:sp>
    </p:spTree>
    <p:extLst>
      <p:ext uri="{BB962C8B-B14F-4D97-AF65-F5344CB8AC3E}">
        <p14:creationId xmlns:p14="http://schemas.microsoft.com/office/powerpoint/2010/main" val="1431541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3CA7D-1F65-4620-6623-631DABD0B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4E4F2-EE05-B0C3-7741-E72E2234B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520" y="1941631"/>
            <a:ext cx="7613890" cy="38190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sz="4000" b="1">
              <a:solidFill>
                <a:srgbClr val="984AEC"/>
              </a:solidFill>
            </a:endParaRPr>
          </a:p>
          <a:p>
            <a:pPr marL="342900" indent="-342900"/>
            <a:r>
              <a:rPr lang="nl-NL" sz="3600" dirty="0">
                <a:solidFill>
                  <a:srgbClr val="984AEC"/>
                </a:solidFill>
              </a:rPr>
              <a:t>Vind je alles nieuws hier?</a:t>
            </a:r>
          </a:p>
          <a:p>
            <a:pPr marL="342900" indent="-342900"/>
            <a:r>
              <a:rPr lang="nl-NL" sz="3600" dirty="0">
                <a:solidFill>
                  <a:srgbClr val="984AEC"/>
                </a:solidFill>
              </a:rPr>
              <a:t>Welk onderwerp spreekt je het meeste aan en waarom?</a:t>
            </a:r>
          </a:p>
          <a:p>
            <a:pPr marL="342900" indent="-342900"/>
            <a:r>
              <a:rPr lang="nl-NL" sz="3600" dirty="0">
                <a:solidFill>
                  <a:srgbClr val="984AEC"/>
                </a:solidFill>
              </a:rPr>
              <a:t>Welke nieuwsbronnen gebruik jij?</a:t>
            </a:r>
          </a:p>
          <a:p>
            <a:pPr marL="342900" indent="-342900"/>
            <a:endParaRPr lang="nl-NL" sz="3600">
              <a:solidFill>
                <a:srgbClr val="984AEC"/>
              </a:solidFill>
            </a:endParaRPr>
          </a:p>
          <a:p>
            <a:pPr marL="342900" indent="-342900"/>
            <a:endParaRPr lang="nl-NL" sz="4000">
              <a:solidFill>
                <a:srgbClr val="6E509C"/>
              </a:solidFill>
            </a:endParaRPr>
          </a:p>
          <a:p>
            <a:pPr marL="0" indent="0">
              <a:buNone/>
            </a:pPr>
            <a:endParaRPr lang="nl-NL" sz="2400">
              <a:solidFill>
                <a:srgbClr val="6E509C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F1E223B-60B6-5922-44CB-ACB030A9CDF8}"/>
              </a:ext>
            </a:extLst>
          </p:cNvPr>
          <p:cNvSpPr txBox="1"/>
          <p:nvPr/>
        </p:nvSpPr>
        <p:spPr>
          <a:xfrm>
            <a:off x="844580" y="1042440"/>
            <a:ext cx="740449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5400">
                <a:solidFill>
                  <a:srgbClr val="EC6A3C"/>
                </a:solidFill>
                <a:latin typeface="Calibri"/>
                <a:ea typeface="Calibri"/>
                <a:cs typeface="Calibri"/>
              </a:rPr>
              <a:t>Startactiviteit</a:t>
            </a:r>
            <a:endParaRPr lang="nl-NL" sz="3200">
              <a:solidFill>
                <a:srgbClr val="EC6A3C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38EF909-FB28-0D22-219B-5C3E23524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98677" y="1254369"/>
            <a:ext cx="5189415" cy="518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21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127A3-CD3B-9BDC-FD3C-B25349D41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72670-D5D2-1907-04B2-E76782CE0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520" y="1941631"/>
            <a:ext cx="7613890" cy="381909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endParaRPr lang="nl-NL" sz="4000" b="1">
              <a:solidFill>
                <a:srgbClr val="984AEC"/>
              </a:solidFill>
            </a:endParaRPr>
          </a:p>
          <a:p>
            <a:r>
              <a:rPr lang="nl-NL" sz="3200" i="1">
                <a:solidFill>
                  <a:srgbClr val="984AEC"/>
                </a:solidFill>
              </a:rPr>
              <a:t> Actueel (of een achtergrondverhaal met meer uitleg)</a:t>
            </a:r>
            <a:endParaRPr lang="en-US" sz="3200">
              <a:solidFill>
                <a:srgbClr val="984AEC"/>
              </a:solidFill>
            </a:endParaRPr>
          </a:p>
          <a:p>
            <a:r>
              <a:rPr lang="nl-NL" sz="3200" i="1">
                <a:solidFill>
                  <a:srgbClr val="984AEC"/>
                </a:solidFill>
              </a:rPr>
              <a:t>Heeft invloed op het leven van mensen</a:t>
            </a:r>
            <a:endParaRPr lang="en-US" sz="3200">
              <a:solidFill>
                <a:srgbClr val="984AEC"/>
              </a:solidFill>
            </a:endParaRPr>
          </a:p>
          <a:p>
            <a:r>
              <a:rPr lang="nl-NL" sz="3200" i="1">
                <a:solidFill>
                  <a:srgbClr val="984AEC"/>
                </a:solidFill>
              </a:rPr>
              <a:t>Echt gebeurd</a:t>
            </a:r>
            <a:endParaRPr lang="en-US" sz="3200">
              <a:solidFill>
                <a:srgbClr val="984AEC"/>
              </a:solidFill>
            </a:endParaRPr>
          </a:p>
          <a:p>
            <a:r>
              <a:rPr lang="nl-NL" sz="3200" i="1">
                <a:solidFill>
                  <a:srgbClr val="984AEC"/>
                </a:solidFill>
              </a:rPr>
              <a:t>Gebaseerd op feiten en/of om iemands eigen ervaring </a:t>
            </a:r>
            <a:endParaRPr lang="en-US" sz="3200">
              <a:solidFill>
                <a:srgbClr val="984AEC"/>
              </a:solidFill>
            </a:endParaRPr>
          </a:p>
          <a:p>
            <a:r>
              <a:rPr lang="nl-NL" sz="3200" i="1">
                <a:solidFill>
                  <a:srgbClr val="984AEC"/>
                </a:solidFill>
              </a:rPr>
              <a:t>Meerdere kanten van het verhaal komen aan bod</a:t>
            </a:r>
            <a:endParaRPr lang="en-US" sz="3200">
              <a:solidFill>
                <a:srgbClr val="984AEC"/>
              </a:solidFill>
            </a:endParaRPr>
          </a:p>
          <a:p>
            <a:r>
              <a:rPr lang="nl-NL" sz="3200" i="1">
                <a:solidFill>
                  <a:srgbClr val="984AEC"/>
                </a:solidFill>
              </a:rPr>
              <a:t>Met betrouwbare bronnen</a:t>
            </a:r>
            <a:endParaRPr lang="nl-NL" sz="3200">
              <a:solidFill>
                <a:srgbClr val="984AEC"/>
              </a:solidFill>
            </a:endParaRPr>
          </a:p>
          <a:p>
            <a:pPr marL="342900" indent="-342900"/>
            <a:endParaRPr lang="nl-NL" sz="3600">
              <a:solidFill>
                <a:srgbClr val="984AEC"/>
              </a:solidFill>
            </a:endParaRPr>
          </a:p>
          <a:p>
            <a:endParaRPr lang="nl-NL" sz="1600">
              <a:solidFill>
                <a:srgbClr val="7030A0"/>
              </a:solidFill>
            </a:endParaRPr>
          </a:p>
          <a:p>
            <a:endParaRPr lang="en-US" sz="33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sz="3300">
              <a:solidFill>
                <a:srgbClr val="000000"/>
              </a:solidFill>
              <a:latin typeface="Aptos Display"/>
            </a:endParaRPr>
          </a:p>
          <a:p>
            <a:pPr marL="0" indent="0">
              <a:buNone/>
            </a:pPr>
            <a:endParaRPr lang="nl-NL" sz="4000">
              <a:solidFill>
                <a:srgbClr val="6E509C"/>
              </a:solidFill>
              <a:latin typeface="Aptos" panose="020B0004020202020204"/>
            </a:endParaRPr>
          </a:p>
          <a:p>
            <a:pPr marL="0" indent="0">
              <a:buNone/>
            </a:pPr>
            <a:endParaRPr lang="nl-NL" sz="2400">
              <a:solidFill>
                <a:srgbClr val="6E509C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F430BE2-D1CA-CD9A-A417-0850C1E4B715}"/>
              </a:ext>
            </a:extLst>
          </p:cNvPr>
          <p:cNvSpPr txBox="1"/>
          <p:nvPr/>
        </p:nvSpPr>
        <p:spPr>
          <a:xfrm>
            <a:off x="844580" y="1042440"/>
            <a:ext cx="740449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5400">
                <a:solidFill>
                  <a:srgbClr val="EC6A3C"/>
                </a:solidFill>
                <a:latin typeface="Calibri"/>
                <a:ea typeface="Calibri"/>
                <a:cs typeface="Calibri"/>
              </a:rPr>
              <a:t>Kenmerken van nieuws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D395A8-5CB9-F5A9-E661-C3F45FAA2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98677" y="1254369"/>
            <a:ext cx="5189415" cy="5189415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71FFA6A3-5B4D-F6B6-EBDB-11F60BC3FDBA}"/>
              </a:ext>
            </a:extLst>
          </p:cNvPr>
          <p:cNvSpPr txBox="1"/>
          <p:nvPr/>
        </p:nvSpPr>
        <p:spPr>
          <a:xfrm>
            <a:off x="1039872" y="6287598"/>
            <a:ext cx="1035039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>
                <a:solidFill>
                  <a:srgbClr val="984AEC"/>
                </a:solidFill>
              </a:rPr>
              <a:t>Van de voorbeelden die je net gezien hebt – welke zijn dan echt nieuws? En maak je zelf weleens iets mee dat nieuws zou zijn?</a:t>
            </a:r>
          </a:p>
        </p:txBody>
      </p:sp>
    </p:spTree>
    <p:extLst>
      <p:ext uri="{BB962C8B-B14F-4D97-AF65-F5344CB8AC3E}">
        <p14:creationId xmlns:p14="http://schemas.microsoft.com/office/powerpoint/2010/main" val="3198419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E8D93-B0DE-F107-4C06-139BE087F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32864-A8C4-93C1-4B0C-D395CDE47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75" y="1955742"/>
            <a:ext cx="6179443" cy="431298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nl-NL" sz="4000" b="1">
                <a:solidFill>
                  <a:srgbClr val="984AEC"/>
                </a:solidFill>
              </a:rPr>
              <a:t>Redactievergadering</a:t>
            </a:r>
          </a:p>
          <a:p>
            <a:pPr marL="0" indent="0">
              <a:buNone/>
            </a:pPr>
            <a:endParaRPr lang="nl-NL" sz="3200">
              <a:solidFill>
                <a:srgbClr val="984AEC"/>
              </a:solidFill>
            </a:endParaRPr>
          </a:p>
          <a:p>
            <a:pPr marL="342900" indent="-342900"/>
            <a:r>
              <a:rPr lang="nl-NL" sz="3200">
                <a:solidFill>
                  <a:srgbClr val="984AEC"/>
                </a:solidFill>
              </a:rPr>
              <a:t>Maak groepjes van drie</a:t>
            </a:r>
          </a:p>
          <a:p>
            <a:pPr marL="342900" indent="-342900"/>
            <a:r>
              <a:rPr lang="nl-NL" sz="3200">
                <a:solidFill>
                  <a:srgbClr val="984AEC"/>
                </a:solidFill>
              </a:rPr>
              <a:t>Kies een onderwerp per groep</a:t>
            </a:r>
          </a:p>
          <a:p>
            <a:pPr marL="342900" indent="-342900"/>
            <a:r>
              <a:rPr lang="nl-NL" sz="3200">
                <a:solidFill>
                  <a:srgbClr val="984AEC"/>
                </a:solidFill>
              </a:rPr>
              <a:t>Wijs een redactiechef aan </a:t>
            </a:r>
          </a:p>
          <a:p>
            <a:pPr marL="342900" indent="-342900"/>
            <a:r>
              <a:rPr lang="nl-NL" sz="3200">
                <a:solidFill>
                  <a:srgbClr val="984AEC"/>
                </a:solidFill>
              </a:rPr>
              <a:t>Na 15 minuten heb je een verhaal over het onderwerp en iemand die je kan interviewen</a:t>
            </a:r>
          </a:p>
          <a:p>
            <a:pPr marL="342900" indent="-342900"/>
            <a:endParaRPr lang="nl-NL" sz="4000">
              <a:solidFill>
                <a:srgbClr val="984AEC"/>
              </a:solidFill>
            </a:endParaRPr>
          </a:p>
          <a:p>
            <a:pPr marL="342900" indent="-342900"/>
            <a:endParaRPr lang="nl-NL" sz="4000">
              <a:solidFill>
                <a:srgbClr val="6E509C"/>
              </a:solidFill>
            </a:endParaRPr>
          </a:p>
          <a:p>
            <a:pPr marL="0" indent="0">
              <a:buNone/>
            </a:pPr>
            <a:endParaRPr lang="nl-NL" sz="2400">
              <a:solidFill>
                <a:srgbClr val="6E509C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F3F2126-AEC0-F7BB-F64B-D86E33053412}"/>
              </a:ext>
            </a:extLst>
          </p:cNvPr>
          <p:cNvSpPr txBox="1"/>
          <p:nvPr/>
        </p:nvSpPr>
        <p:spPr>
          <a:xfrm>
            <a:off x="844580" y="1042440"/>
            <a:ext cx="740449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5400">
                <a:solidFill>
                  <a:srgbClr val="EC6A3C"/>
                </a:solidFill>
                <a:latin typeface="Calibri"/>
                <a:ea typeface="Calibri"/>
                <a:cs typeface="Calibri"/>
              </a:rPr>
              <a:t>Opdracht 1</a:t>
            </a:r>
            <a:endParaRPr lang="nl-NL" sz="3200">
              <a:solidFill>
                <a:srgbClr val="EC6A3C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FB117E0-5477-7239-8901-63F74C4D9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20461" y="1078523"/>
            <a:ext cx="5189415" cy="518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7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E4007-514E-92E5-B3F3-574B111D4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D0C5A-DF2D-387A-74AC-CD2D4D90C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75" y="1955742"/>
            <a:ext cx="2766541" cy="43129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nl-NL" sz="3200" b="1">
              <a:solidFill>
                <a:srgbClr val="984AEC"/>
              </a:solidFill>
            </a:endParaRPr>
          </a:p>
          <a:p>
            <a:r>
              <a:rPr lang="nl-NL" sz="3200">
                <a:solidFill>
                  <a:srgbClr val="984AEC"/>
                </a:solidFill>
              </a:rPr>
              <a:t>Veiligheid</a:t>
            </a:r>
          </a:p>
          <a:p>
            <a:r>
              <a:rPr lang="nl-NL" sz="3200">
                <a:solidFill>
                  <a:srgbClr val="984AEC"/>
                </a:solidFill>
              </a:rPr>
              <a:t>Wonen</a:t>
            </a:r>
          </a:p>
          <a:p>
            <a:r>
              <a:rPr lang="nl-NL" sz="3200">
                <a:solidFill>
                  <a:srgbClr val="984AEC"/>
                </a:solidFill>
              </a:rPr>
              <a:t>Geld</a:t>
            </a:r>
          </a:p>
          <a:p>
            <a:r>
              <a:rPr lang="nl-NL" sz="3200">
                <a:solidFill>
                  <a:srgbClr val="984AEC"/>
                </a:solidFill>
              </a:rPr>
              <a:t>Gezondheid</a:t>
            </a:r>
          </a:p>
          <a:p>
            <a:r>
              <a:rPr lang="nl-NL" sz="3200">
                <a:solidFill>
                  <a:srgbClr val="984AEC"/>
                </a:solidFill>
              </a:rPr>
              <a:t>Politiek</a:t>
            </a:r>
          </a:p>
          <a:p>
            <a:r>
              <a:rPr lang="nl-NL" sz="3200">
                <a:solidFill>
                  <a:srgbClr val="984AEC"/>
                </a:solidFill>
              </a:rPr>
              <a:t>Relaties</a:t>
            </a:r>
          </a:p>
          <a:p>
            <a:pPr marL="0" indent="0">
              <a:buNone/>
            </a:pPr>
            <a:endParaRPr lang="nl-NL" sz="1400">
              <a:solidFill>
                <a:srgbClr val="984AEC"/>
              </a:solidFill>
            </a:endParaRPr>
          </a:p>
          <a:p>
            <a:pPr marL="342900" indent="-342900"/>
            <a:endParaRPr lang="nl-NL" sz="4000">
              <a:solidFill>
                <a:srgbClr val="984AEC"/>
              </a:solidFill>
            </a:endParaRPr>
          </a:p>
          <a:p>
            <a:pPr marL="342900" indent="-342900"/>
            <a:endParaRPr lang="nl-NL" sz="4000">
              <a:solidFill>
                <a:srgbClr val="984AEC"/>
              </a:solidFill>
            </a:endParaRPr>
          </a:p>
          <a:p>
            <a:pPr marL="342900" indent="-342900"/>
            <a:endParaRPr lang="nl-NL" sz="4000">
              <a:solidFill>
                <a:srgbClr val="6E509C"/>
              </a:solidFill>
            </a:endParaRPr>
          </a:p>
          <a:p>
            <a:pPr marL="0" indent="0">
              <a:buNone/>
            </a:pPr>
            <a:endParaRPr lang="nl-NL" sz="2400">
              <a:solidFill>
                <a:srgbClr val="6E509C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438300B-72CE-4F08-21D7-8F85A8F1EFEB}"/>
              </a:ext>
            </a:extLst>
          </p:cNvPr>
          <p:cNvSpPr txBox="1"/>
          <p:nvPr/>
        </p:nvSpPr>
        <p:spPr>
          <a:xfrm>
            <a:off x="844580" y="1042440"/>
            <a:ext cx="740449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5400">
                <a:solidFill>
                  <a:srgbClr val="EC6A3C"/>
                </a:solidFill>
                <a:latin typeface="Calibri"/>
                <a:ea typeface="Calibri"/>
                <a:cs typeface="Calibri"/>
              </a:rPr>
              <a:t>Mogelijke onderwerpen</a:t>
            </a:r>
            <a:endParaRPr lang="nl-NL" sz="3200">
              <a:solidFill>
                <a:srgbClr val="EC6A3C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CC69104-5AF7-608F-D3F5-F4CF15DA05CE}"/>
              </a:ext>
            </a:extLst>
          </p:cNvPr>
          <p:cNvSpPr txBox="1"/>
          <p:nvPr/>
        </p:nvSpPr>
        <p:spPr>
          <a:xfrm>
            <a:off x="4056845" y="1953296"/>
            <a:ext cx="2790422" cy="39670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nl-NL" sz="3200">
              <a:solidFill>
                <a:srgbClr val="984AEC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 sz="3200">
                <a:solidFill>
                  <a:srgbClr val="984AEC"/>
                </a:solidFill>
              </a:rPr>
              <a:t>Racisme</a:t>
            </a:r>
            <a:endParaRPr lang="en-US" sz="320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 sz="3200">
                <a:solidFill>
                  <a:srgbClr val="984AEC"/>
                </a:solidFill>
              </a:rPr>
              <a:t>Familie</a:t>
            </a:r>
            <a:endParaRPr lang="en-US" sz="320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 sz="3200">
                <a:solidFill>
                  <a:srgbClr val="984AEC"/>
                </a:solidFill>
              </a:rPr>
              <a:t>Onderwijs</a:t>
            </a:r>
            <a:endParaRPr lang="en-US" sz="320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 sz="3200">
                <a:solidFill>
                  <a:srgbClr val="984AEC"/>
                </a:solidFill>
              </a:rPr>
              <a:t>Werk</a:t>
            </a:r>
            <a:endParaRPr lang="en-US" sz="320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 sz="3200">
                <a:solidFill>
                  <a:srgbClr val="984AEC"/>
                </a:solidFill>
              </a:rPr>
              <a:t>Religie</a:t>
            </a:r>
            <a:endParaRPr lang="en-US" sz="3200"/>
          </a:p>
          <a:p>
            <a:pPr marL="285750" indent="-28575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l-NL" sz="3200">
                <a:solidFill>
                  <a:srgbClr val="984AEC"/>
                </a:solidFill>
              </a:rPr>
              <a:t>Cultuur</a:t>
            </a:r>
            <a:endParaRPr lang="nl-NL" sz="320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496500F-2C42-C43F-4B51-91876CFEF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1966576"/>
            <a:ext cx="6096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09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3F4D0-B84D-C979-C38A-935F13A90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95CBC-DF85-2FB6-92C7-BB30D0E14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75" y="1962797"/>
            <a:ext cx="7236148" cy="37979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4000" b="1">
                <a:solidFill>
                  <a:srgbClr val="984AEC"/>
                </a:solidFill>
              </a:rPr>
              <a:t>Wie ga je interviewen en hoe?</a:t>
            </a:r>
          </a:p>
          <a:p>
            <a:pPr marL="0" indent="0">
              <a:buNone/>
            </a:pPr>
            <a:endParaRPr lang="nl-NL" sz="2400">
              <a:solidFill>
                <a:srgbClr val="984AEC"/>
              </a:solidFill>
            </a:endParaRPr>
          </a:p>
          <a:p>
            <a:pPr marL="342900" indent="-342900"/>
            <a:r>
              <a:rPr lang="nl-NL" sz="4000">
                <a:solidFill>
                  <a:srgbClr val="984AEC"/>
                </a:solidFill>
              </a:rPr>
              <a:t>Kies een vorm die bij het verhaal en onderwerp past: </a:t>
            </a:r>
            <a:r>
              <a:rPr lang="nl-NL" sz="4000" b="1">
                <a:solidFill>
                  <a:srgbClr val="984AEC"/>
                </a:solidFill>
              </a:rPr>
              <a:t>Podcast, video of magazine</a:t>
            </a:r>
          </a:p>
          <a:p>
            <a:pPr marL="342900" indent="-342900"/>
            <a:endParaRPr lang="nl-NL" sz="4000">
              <a:solidFill>
                <a:srgbClr val="984AEC"/>
              </a:solidFill>
            </a:endParaRPr>
          </a:p>
          <a:p>
            <a:pPr marL="342900" indent="-342900"/>
            <a:endParaRPr lang="nl-NL" sz="4000">
              <a:solidFill>
                <a:srgbClr val="6E509C"/>
              </a:solidFill>
            </a:endParaRPr>
          </a:p>
          <a:p>
            <a:pPr marL="0" indent="0">
              <a:buNone/>
            </a:pPr>
            <a:endParaRPr lang="nl-NL" sz="2400">
              <a:solidFill>
                <a:srgbClr val="6E509C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88881BD-02DB-BAB3-F8A5-10A44B6FFD1A}"/>
              </a:ext>
            </a:extLst>
          </p:cNvPr>
          <p:cNvSpPr txBox="1"/>
          <p:nvPr/>
        </p:nvSpPr>
        <p:spPr>
          <a:xfrm>
            <a:off x="844580" y="1042440"/>
            <a:ext cx="740449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5400">
                <a:solidFill>
                  <a:srgbClr val="EC6A3C"/>
                </a:solidFill>
                <a:latin typeface="Calibri"/>
                <a:ea typeface="Calibri"/>
                <a:cs typeface="Calibri"/>
              </a:rPr>
              <a:t>Opdracht 2</a:t>
            </a:r>
            <a:endParaRPr lang="nl-NL" sz="3200">
              <a:solidFill>
                <a:srgbClr val="EC6A3C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45BC217-D1BB-8A4D-CE35-406307516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99215" y="2289908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24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44E59-B189-D61B-B713-CB0B4C07C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5ED33-EF7D-3F63-0269-E3F1EF3ED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75" y="1955742"/>
            <a:ext cx="7054546" cy="38049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4000" b="1">
                <a:solidFill>
                  <a:srgbClr val="984AEC"/>
                </a:solidFill>
              </a:rPr>
              <a:t>Rolverdeling</a:t>
            </a:r>
          </a:p>
          <a:p>
            <a:pPr marL="0" indent="0">
              <a:buNone/>
            </a:pPr>
            <a:endParaRPr lang="nl-NL" sz="3600">
              <a:solidFill>
                <a:srgbClr val="984AEC"/>
              </a:solidFill>
            </a:endParaRPr>
          </a:p>
          <a:p>
            <a:pPr marL="342900" indent="-342900"/>
            <a:r>
              <a:rPr lang="nl-NL" sz="3600" b="1">
                <a:solidFill>
                  <a:srgbClr val="984AEC"/>
                </a:solidFill>
              </a:rPr>
              <a:t>Interviewer</a:t>
            </a:r>
            <a:r>
              <a:rPr lang="nl-NL" sz="3600">
                <a:solidFill>
                  <a:srgbClr val="984AEC"/>
                </a:solidFill>
              </a:rPr>
              <a:t>: Voert het gesprek</a:t>
            </a:r>
          </a:p>
          <a:p>
            <a:pPr marL="342900" indent="-342900"/>
            <a:r>
              <a:rPr lang="nl-NL" sz="3600" b="1">
                <a:solidFill>
                  <a:srgbClr val="984AEC"/>
                </a:solidFill>
              </a:rPr>
              <a:t>Opnameleide</a:t>
            </a:r>
            <a:r>
              <a:rPr lang="nl-NL" sz="3600">
                <a:solidFill>
                  <a:srgbClr val="984AEC"/>
                </a:solidFill>
              </a:rPr>
              <a:t>r: Houdt overzicht</a:t>
            </a:r>
          </a:p>
          <a:p>
            <a:pPr marL="342900" indent="-342900"/>
            <a:r>
              <a:rPr lang="nl-NL" sz="3600" b="1">
                <a:solidFill>
                  <a:srgbClr val="984AEC"/>
                </a:solidFill>
              </a:rPr>
              <a:t>Redacteur</a:t>
            </a:r>
            <a:r>
              <a:rPr lang="nl-NL" sz="3600">
                <a:solidFill>
                  <a:srgbClr val="984AEC"/>
                </a:solidFill>
              </a:rPr>
              <a:t>: Schrijft de introtekst</a:t>
            </a:r>
          </a:p>
          <a:p>
            <a:pPr marL="342900" indent="-342900"/>
            <a:endParaRPr lang="nl-NL" sz="4000">
              <a:solidFill>
                <a:srgbClr val="984AEC"/>
              </a:solidFill>
            </a:endParaRPr>
          </a:p>
          <a:p>
            <a:pPr marL="342900" indent="-342900"/>
            <a:endParaRPr lang="nl-NL" sz="4000">
              <a:solidFill>
                <a:srgbClr val="6E509C"/>
              </a:solidFill>
            </a:endParaRPr>
          </a:p>
          <a:p>
            <a:pPr marL="0" indent="0">
              <a:buNone/>
            </a:pPr>
            <a:endParaRPr lang="nl-NL" sz="2400">
              <a:solidFill>
                <a:srgbClr val="6E509C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6D17C31-43E1-33FB-6EEE-9F7BAD7ECC78}"/>
              </a:ext>
            </a:extLst>
          </p:cNvPr>
          <p:cNvSpPr txBox="1"/>
          <p:nvPr/>
        </p:nvSpPr>
        <p:spPr>
          <a:xfrm>
            <a:off x="844580" y="1042440"/>
            <a:ext cx="740449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5400">
                <a:solidFill>
                  <a:srgbClr val="EC6A3C"/>
                </a:solidFill>
                <a:latin typeface="Calibri"/>
                <a:ea typeface="Calibri"/>
                <a:cs typeface="Calibri"/>
              </a:rPr>
              <a:t>Podcast</a:t>
            </a:r>
            <a:endParaRPr lang="nl-NL" sz="3200" err="1">
              <a:solidFill>
                <a:srgbClr val="EC6A3C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3451032-8F76-B0EE-F1D3-FA5B24186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86365" y="1667340"/>
            <a:ext cx="5248031" cy="51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9846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toor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1AC5411A5C84E808A5CCD96E97E77" ma:contentTypeVersion="17" ma:contentTypeDescription="Een nieuw document maken." ma:contentTypeScope="" ma:versionID="688d90ebeb3a5ca8f0e0d0814ec1f4f8">
  <xsd:schema xmlns:xsd="http://www.w3.org/2001/XMLSchema" xmlns:xs="http://www.w3.org/2001/XMLSchema" xmlns:p="http://schemas.microsoft.com/office/2006/metadata/properties" xmlns:ns2="7db90ba3-5a9e-4ef1-9cd1-507f2c4d77e9" xmlns:ns3="7480513c-f60c-48e3-a389-62bb7bed4420" targetNamespace="http://schemas.microsoft.com/office/2006/metadata/properties" ma:root="true" ma:fieldsID="14232f989f82464782a3c5171e0b981b" ns2:_="" ns3:_="">
    <xsd:import namespace="7db90ba3-5a9e-4ef1-9cd1-507f2c4d77e9"/>
    <xsd:import namespace="7480513c-f60c-48e3-a389-62bb7bed4420"/>
    <xsd:element name="properties">
      <xsd:complexType>
        <xsd:sequence>
          <xsd:element name="documentManagement">
            <xsd:complexType>
              <xsd:all>
                <xsd:element ref="ns2:TypeDoc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TypeDocument" minOccurs="0"/>
                <xsd:element ref="ns2:Ann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90ba3-5a9e-4ef1-9cd1-507f2c4d77e9" elementFormDefault="qualified">
    <xsd:import namespace="http://schemas.microsoft.com/office/2006/documentManagement/types"/>
    <xsd:import namespace="http://schemas.microsoft.com/office/infopath/2007/PartnerControls"/>
    <xsd:element name="TypeDoc" ma:index="3" nillable="true" ma:displayName="Type Doc" ma:format="Dropdown" ma:internalName="TypeDoc" ma:readOnly="false">
      <xsd:simpleType>
        <xsd:restriction base="dms:Text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93e38ac6-de63-48b3-a69c-a3bc8a6cbf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hidden="true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TypeDocument" ma:index="21" nillable="true" ma:displayName="Type Document" ma:format="Dropdown" ma:hidden="true" ma:list="7db90ba3-5a9e-4ef1-9cd1-507f2c4d77e9" ma:internalName="TypeDocument" ma:readOnly="false" ma:showField="_ColorTag">
      <xsd:simpleType>
        <xsd:restriction base="dms:Lookup"/>
      </xsd:simpleType>
    </xsd:element>
    <xsd:element name="Anna" ma:index="23" nillable="true" ma:displayName="Anna" ma:format="Dropdown" ma:list="UserInfo" ma:SharePointGroup="0" ma:internalName="Anna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80513c-f60c-48e3-a389-62bb7bed442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abbe346-78ae-4ccc-a15e-91ac8d6a1703}" ma:internalName="TaxCatchAll" ma:readOnly="false" ma:showField="CatchAllData" ma:web="7480513c-f60c-48e3-a389-62bb7bed44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Doc xmlns="7db90ba3-5a9e-4ef1-9cd1-507f2c4d77e9" xsi:nil="true"/>
    <lcf76f155ced4ddcb4097134ff3c332f xmlns="7db90ba3-5a9e-4ef1-9cd1-507f2c4d77e9">
      <Terms xmlns="http://schemas.microsoft.com/office/infopath/2007/PartnerControls"/>
    </lcf76f155ced4ddcb4097134ff3c332f>
    <TypeDocument xmlns="7db90ba3-5a9e-4ef1-9cd1-507f2c4d77e9" xsi:nil="true"/>
    <TaxCatchAll xmlns="7480513c-f60c-48e3-a389-62bb7bed4420" xsi:nil="true"/>
    <Anna xmlns="7db90ba3-5a9e-4ef1-9cd1-507f2c4d77e9">
      <UserInfo>
        <DisplayName/>
        <AccountId xsi:nil="true"/>
        <AccountType/>
      </UserInfo>
    </Anna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A1E3DF-EADF-41B7-AB8A-638B7DD854DC}">
  <ds:schemaRefs>
    <ds:schemaRef ds:uri="7480513c-f60c-48e3-a389-62bb7bed4420"/>
    <ds:schemaRef ds:uri="7db90ba3-5a9e-4ef1-9cd1-507f2c4d77e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6E17B32-F4F7-4614-BA46-19F724973BD4}">
  <ds:schemaRefs>
    <ds:schemaRef ds:uri="7480513c-f60c-48e3-a389-62bb7bed4420"/>
    <ds:schemaRef ds:uri="7db90ba3-5a9e-4ef1-9cd1-507f2c4d77e9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CA22E60-426A-4253-B375-8841645A00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Breedbeeld</PresentationFormat>
  <Slides>13</Slides>
  <Notes>0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Kantoorthema</vt:lpstr>
      <vt:lpstr>PowerPoint-presentatie</vt:lpstr>
      <vt:lpstr>Wat gaan we doen? 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115</cp:revision>
  <dcterms:created xsi:type="dcterms:W3CDTF">2025-08-11T14:41:29Z</dcterms:created>
  <dcterms:modified xsi:type="dcterms:W3CDTF">2025-11-21T14:40:18Z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0x010100B8D1AC5411A5C84E808A5CCD96E97E77</vt:lpwstr>
  </property>
  <property fmtid="{D5CDD505-2E9C-101B-9397-08002B2CF9AE}" pid="3" name="MediaServiceImageTags">
    <vt:lpwstr/>
  </property>
</Properties>
</file>