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0" r:id="rId5"/>
    <p:sldId id="275" r:id="rId6"/>
    <p:sldId id="257" r:id="rId7"/>
    <p:sldId id="270" r:id="rId8"/>
    <p:sldId id="281" r:id="rId9"/>
    <p:sldId id="282" r:id="rId10"/>
    <p:sldId id="284" r:id="rId11"/>
    <p:sldId id="285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9C8857-AEEF-55E9-10C2-4C5A0A25B977}" name="Laura den Edel" initials="LE" userId="S::lauradenedel@svdjincubator.nl::19825416-ab8d-4235-ba1d-d76a1facb5f5" providerId="AD"/>
  <p188:author id="{38C4D7DE-3D9A-499A-A682-B4B17FFB791E}" name="Charis Stephanie Bakker" initials="CB" userId="S::charisstephaniebakker@svdjincubator.nl::96fad379-30c3-4311-bb05-358c19a4a9a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AEC"/>
    <a:srgbClr val="ED7142"/>
    <a:srgbClr val="000000"/>
    <a:srgbClr val="F54C0F"/>
    <a:srgbClr val="EB5C28"/>
    <a:srgbClr val="EC6A3C"/>
    <a:srgbClr val="6E509C"/>
    <a:srgbClr val="FF0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8982E8-8F6F-2DD5-2CB0-A3AAF1150DF4}" v="4" dt="2025-11-19T12:33:52.749"/>
    <p1510:client id="{B39BA707-4581-0D91-9E5E-C7CC78F41856}" v="21" dt="2025-11-19T19:13:43.709"/>
    <p1510:client id="{CE1068EB-AA03-849A-8332-CE04E3DDF39A}" v="25" dt="2025-11-21T12:09:55.630"/>
    <p1510:client id="{E22901C1-7300-5D84-BB5A-BA44D2EE7A8C}" v="10" dt="2025-11-20T09:47:55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Looijen" userId="S::rebeccalooijen@svdjincubator.nl::38cd27fa-5928-48b9-ba99-39783811d2f8" providerId="AD" clId="Web-{CE1068EB-AA03-849A-8332-CE04E3DDF39A}"/>
    <pc:docChg chg="modSld">
      <pc:chgData name="Rebecca Looijen" userId="S::rebeccalooijen@svdjincubator.nl::38cd27fa-5928-48b9-ba99-39783811d2f8" providerId="AD" clId="Web-{CE1068EB-AA03-849A-8332-CE04E3DDF39A}" dt="2025-11-21T12:09:54.848" v="21" actId="20577"/>
      <pc:docMkLst>
        <pc:docMk/>
      </pc:docMkLst>
      <pc:sldChg chg="modSp">
        <pc:chgData name="Rebecca Looijen" userId="S::rebeccalooijen@svdjincubator.nl::38cd27fa-5928-48b9-ba99-39783811d2f8" providerId="AD" clId="Web-{CE1068EB-AA03-849A-8332-CE04E3DDF39A}" dt="2025-11-21T12:08:35.374" v="6" actId="20577"/>
        <pc:sldMkLst>
          <pc:docMk/>
          <pc:sldMk cId="819621813" sldId="270"/>
        </pc:sldMkLst>
        <pc:spChg chg="mod">
          <ac:chgData name="Rebecca Looijen" userId="S::rebeccalooijen@svdjincubator.nl::38cd27fa-5928-48b9-ba99-39783811d2f8" providerId="AD" clId="Web-{CE1068EB-AA03-849A-8332-CE04E3DDF39A}" dt="2025-11-21T12:08:35.374" v="6" actId="20577"/>
          <ac:spMkLst>
            <pc:docMk/>
            <pc:sldMk cId="819621813" sldId="270"/>
            <ac:spMk id="3" creationId="{60F4E4F2-EE05-B0C3-7741-E72E2234B054}"/>
          </ac:spMkLst>
        </pc:spChg>
      </pc:sldChg>
      <pc:sldChg chg="modSp">
        <pc:chgData name="Rebecca Looijen" userId="S::rebeccalooijen@svdjincubator.nl::38cd27fa-5928-48b9-ba99-39783811d2f8" providerId="AD" clId="Web-{CE1068EB-AA03-849A-8332-CE04E3DDF39A}" dt="2025-11-21T12:09:24.518" v="16" actId="20577"/>
        <pc:sldMkLst>
          <pc:docMk/>
          <pc:sldMk cId="1688477142" sldId="281"/>
        </pc:sldMkLst>
        <pc:spChg chg="mod">
          <ac:chgData name="Rebecca Looijen" userId="S::rebeccalooijen@svdjincubator.nl::38cd27fa-5928-48b9-ba99-39783811d2f8" providerId="AD" clId="Web-{CE1068EB-AA03-849A-8332-CE04E3DDF39A}" dt="2025-11-21T12:09:24.518" v="16" actId="20577"/>
          <ac:spMkLst>
            <pc:docMk/>
            <pc:sldMk cId="1688477142" sldId="281"/>
            <ac:spMk id="3" creationId="{14932864-A8C4-93C1-4B0C-D395CDE47724}"/>
          </ac:spMkLst>
        </pc:spChg>
      </pc:sldChg>
      <pc:sldChg chg="modSp">
        <pc:chgData name="Rebecca Looijen" userId="S::rebeccalooijen@svdjincubator.nl::38cd27fa-5928-48b9-ba99-39783811d2f8" providerId="AD" clId="Web-{CE1068EB-AA03-849A-8332-CE04E3DDF39A}" dt="2025-11-21T12:09:54.848" v="21" actId="20577"/>
        <pc:sldMkLst>
          <pc:docMk/>
          <pc:sldMk cId="2281024021" sldId="282"/>
        </pc:sldMkLst>
        <pc:spChg chg="mod">
          <ac:chgData name="Rebecca Looijen" userId="S::rebeccalooijen@svdjincubator.nl::38cd27fa-5928-48b9-ba99-39783811d2f8" providerId="AD" clId="Web-{CE1068EB-AA03-849A-8332-CE04E3DDF39A}" dt="2025-11-21T12:09:54.848" v="21" actId="20577"/>
          <ac:spMkLst>
            <pc:docMk/>
            <pc:sldMk cId="2281024021" sldId="282"/>
            <ac:spMk id="3" creationId="{46895CBC-DF85-2FB6-92C7-BB30D0E14E1B}"/>
          </ac:spMkLst>
        </pc:spChg>
      </pc:sldChg>
    </pc:docChg>
  </pc:docChgLst>
  <pc:docChgLst>
    <pc:chgData name="Laura den Edel" userId="S::lauradenedel@svdjincubator.nl::19825416-ab8d-4235-ba1d-d76a1facb5f5" providerId="AD" clId="Web-{E22901C1-7300-5D84-BB5A-BA44D2EE7A8C}"/>
    <pc:docChg chg="modSld">
      <pc:chgData name="Laura den Edel" userId="S::lauradenedel@svdjincubator.nl::19825416-ab8d-4235-ba1d-d76a1facb5f5" providerId="AD" clId="Web-{E22901C1-7300-5D84-BB5A-BA44D2EE7A8C}" dt="2025-11-20T09:47:55.589" v="7" actId="20577"/>
      <pc:docMkLst>
        <pc:docMk/>
      </pc:docMkLst>
      <pc:sldChg chg="modSp">
        <pc:chgData name="Laura den Edel" userId="S::lauradenedel@svdjincubator.nl::19825416-ab8d-4235-ba1d-d76a1facb5f5" providerId="AD" clId="Web-{E22901C1-7300-5D84-BB5A-BA44D2EE7A8C}" dt="2025-11-20T09:47:24.322" v="4" actId="20577"/>
        <pc:sldMkLst>
          <pc:docMk/>
          <pc:sldMk cId="819621813" sldId="270"/>
        </pc:sldMkLst>
        <pc:spChg chg="mod">
          <ac:chgData name="Laura den Edel" userId="S::lauradenedel@svdjincubator.nl::19825416-ab8d-4235-ba1d-d76a1facb5f5" providerId="AD" clId="Web-{E22901C1-7300-5D84-BB5A-BA44D2EE7A8C}" dt="2025-11-20T09:47:24.322" v="4" actId="20577"/>
          <ac:spMkLst>
            <pc:docMk/>
            <pc:sldMk cId="819621813" sldId="270"/>
            <ac:spMk id="3" creationId="{60F4E4F2-EE05-B0C3-7741-E72E2234B054}"/>
          </ac:spMkLst>
        </pc:spChg>
      </pc:sldChg>
      <pc:sldChg chg="modSp">
        <pc:chgData name="Laura den Edel" userId="S::lauradenedel@svdjincubator.nl::19825416-ab8d-4235-ba1d-d76a1facb5f5" providerId="AD" clId="Web-{E22901C1-7300-5D84-BB5A-BA44D2EE7A8C}" dt="2025-11-20T09:47:08.462" v="1" actId="20577"/>
        <pc:sldMkLst>
          <pc:docMk/>
          <pc:sldMk cId="3423509485" sldId="275"/>
        </pc:sldMkLst>
        <pc:spChg chg="mod">
          <ac:chgData name="Laura den Edel" userId="S::lauradenedel@svdjincubator.nl::19825416-ab8d-4235-ba1d-d76a1facb5f5" providerId="AD" clId="Web-{E22901C1-7300-5D84-BB5A-BA44D2EE7A8C}" dt="2025-11-20T09:47:08.462" v="1" actId="20577"/>
          <ac:spMkLst>
            <pc:docMk/>
            <pc:sldMk cId="3423509485" sldId="275"/>
            <ac:spMk id="3" creationId="{3342FB4D-2EF6-6613-F04C-307B8E80BF9E}"/>
          </ac:spMkLst>
        </pc:spChg>
      </pc:sldChg>
      <pc:sldChg chg="modSp">
        <pc:chgData name="Laura den Edel" userId="S::lauradenedel@svdjincubator.nl::19825416-ab8d-4235-ba1d-d76a1facb5f5" providerId="AD" clId="Web-{E22901C1-7300-5D84-BB5A-BA44D2EE7A8C}" dt="2025-11-20T09:47:55.589" v="7" actId="20577"/>
        <pc:sldMkLst>
          <pc:docMk/>
          <pc:sldMk cId="2281024021" sldId="282"/>
        </pc:sldMkLst>
        <pc:spChg chg="mod">
          <ac:chgData name="Laura den Edel" userId="S::lauradenedel@svdjincubator.nl::19825416-ab8d-4235-ba1d-d76a1facb5f5" providerId="AD" clId="Web-{E22901C1-7300-5D84-BB5A-BA44D2EE7A8C}" dt="2025-11-20T09:47:55.589" v="7" actId="20577"/>
          <ac:spMkLst>
            <pc:docMk/>
            <pc:sldMk cId="2281024021" sldId="282"/>
            <ac:spMk id="3" creationId="{46895CBC-DF85-2FB6-92C7-BB30D0E14E1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21.11.2025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Kinderkunst, Graphics, handschrift, illustratie&#10;&#10;Door AI gegenereerde inhoud is mogelijk onjuist.">
            <a:extLst>
              <a:ext uri="{FF2B5EF4-FFF2-40B4-BE49-F238E27FC236}">
                <a16:creationId xmlns:a16="http://schemas.microsoft.com/office/drawing/2014/main" id="{18AD69B8-2686-79B5-0395-4AFE7FD87C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5EC6F0CC-418C-79A7-2B7F-F6CD5BB0E2F8}"/>
              </a:ext>
            </a:extLst>
          </p:cNvPr>
          <p:cNvSpPr txBox="1"/>
          <p:nvPr/>
        </p:nvSpPr>
        <p:spPr>
          <a:xfrm>
            <a:off x="255735" y="6214699"/>
            <a:ext cx="1167495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800" dirty="0">
                <a:solidFill>
                  <a:srgbClr val="ED7142"/>
                </a:solidFill>
                <a:latin typeface="Calibri"/>
                <a:ea typeface="Calibri"/>
                <a:cs typeface="Calibri"/>
              </a:rPr>
              <a:t>Les 2: Jij bent de journalist</a:t>
            </a:r>
          </a:p>
        </p:txBody>
      </p:sp>
    </p:spTree>
    <p:extLst>
      <p:ext uri="{BB962C8B-B14F-4D97-AF65-F5344CB8AC3E}">
        <p14:creationId xmlns:p14="http://schemas.microsoft.com/office/powerpoint/2010/main" val="328055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08C25-59C4-CA16-BFBB-04533446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>
                <a:solidFill>
                  <a:srgbClr val="ED7142"/>
                </a:solidFill>
                <a:latin typeface="Calibri"/>
                <a:ea typeface="Calibri"/>
                <a:cs typeface="Calibri"/>
              </a:rPr>
              <a:t>Wat gaan we doen? </a:t>
            </a:r>
            <a:endParaRPr lang="nl-NL" dirty="0">
              <a:solidFill>
                <a:srgbClr val="ED714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42FB4D-2EF6-6613-F04C-307B8E80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379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3200" dirty="0">
                <a:solidFill>
                  <a:srgbClr val="984AEC"/>
                </a:solidFill>
              </a:rPr>
              <a:t>Verdiepen in een nieuwsonderwerp</a:t>
            </a:r>
          </a:p>
          <a:p>
            <a:r>
              <a:rPr lang="nl-NL" sz="3200" dirty="0">
                <a:solidFill>
                  <a:srgbClr val="984AEC"/>
                </a:solidFill>
              </a:rPr>
              <a:t>Vragen bedenken voor bij het interview</a:t>
            </a:r>
          </a:p>
          <a:p>
            <a:r>
              <a:rPr lang="nl-NL" sz="3200" dirty="0">
                <a:solidFill>
                  <a:srgbClr val="984AEC"/>
                </a:solidFill>
              </a:rPr>
              <a:t>Interviewen</a:t>
            </a:r>
          </a:p>
          <a:p>
            <a:r>
              <a:rPr lang="nl-NL" sz="3200" dirty="0">
                <a:solidFill>
                  <a:srgbClr val="984AEC"/>
                </a:solidFill>
              </a:rPr>
              <a:t>(Optie: Werken met audiovisuele apparatuur)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EA84CAA-26EA-8F85-58A7-B92EF0B69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86600" y="1371600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09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F64E2-A00F-E514-890E-B4CD001F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55" y="501522"/>
            <a:ext cx="10522168" cy="1024899"/>
          </a:xfrm>
        </p:spPr>
        <p:txBody>
          <a:bodyPr/>
          <a:lstStyle/>
          <a:p>
            <a:r>
              <a:rPr lang="en-US" sz="5400" dirty="0" err="1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Startactiviteit</a:t>
            </a:r>
            <a:endParaRPr lang="en-US" dirty="0" err="1">
              <a:solidFill>
                <a:schemeClr val="accent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9FDCD-67D3-3D16-A13D-C65D8A88D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11" y="1928876"/>
            <a:ext cx="4831409" cy="12782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l-NL" sz="3600" b="1" dirty="0">
                <a:solidFill>
                  <a:srgbClr val="984AEC"/>
                </a:solidFill>
              </a:rPr>
              <a:t>Raad het geheim van de docent...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810886B-46B3-CDAF-8441-A833DF75E6D2}"/>
              </a:ext>
            </a:extLst>
          </p:cNvPr>
          <p:cNvSpPr txBox="1"/>
          <p:nvPr/>
        </p:nvSpPr>
        <p:spPr>
          <a:xfrm>
            <a:off x="815683" y="3430815"/>
            <a:ext cx="482608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4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Tip: De 5 W's + H</a:t>
            </a:r>
          </a:p>
        </p:txBody>
      </p:sp>
      <p:sp>
        <p:nvSpPr>
          <p:cNvPr id="7" name="Tekstballon: rechthoek met afgeronde hoeken 6">
            <a:extLst>
              <a:ext uri="{FF2B5EF4-FFF2-40B4-BE49-F238E27FC236}">
                <a16:creationId xmlns:a16="http://schemas.microsoft.com/office/drawing/2014/main" id="{AA02FCB6-2808-6CAB-FD21-E54E923B61BD}"/>
              </a:ext>
            </a:extLst>
          </p:cNvPr>
          <p:cNvSpPr/>
          <p:nvPr/>
        </p:nvSpPr>
        <p:spPr>
          <a:xfrm>
            <a:off x="833204" y="4837457"/>
            <a:ext cx="1417320" cy="102108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ED7142"/>
                </a:solidFill>
              </a:rPr>
              <a:t>Wie?</a:t>
            </a:r>
          </a:p>
        </p:txBody>
      </p:sp>
      <p:sp>
        <p:nvSpPr>
          <p:cNvPr id="13" name="Tekstballon: ovaal 12">
            <a:extLst>
              <a:ext uri="{FF2B5EF4-FFF2-40B4-BE49-F238E27FC236}">
                <a16:creationId xmlns:a16="http://schemas.microsoft.com/office/drawing/2014/main" id="{4960482F-FD69-F76A-F37E-BA127FB6CEA8}"/>
              </a:ext>
            </a:extLst>
          </p:cNvPr>
          <p:cNvSpPr/>
          <p:nvPr/>
        </p:nvSpPr>
        <p:spPr>
          <a:xfrm>
            <a:off x="2455767" y="4771149"/>
            <a:ext cx="1584960" cy="1089660"/>
          </a:xfrm>
          <a:prstGeom prst="wedgeEllipseCallou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984AEC"/>
                </a:solidFill>
              </a:rPr>
              <a:t>Wat?</a:t>
            </a:r>
          </a:p>
        </p:txBody>
      </p:sp>
      <p:sp>
        <p:nvSpPr>
          <p:cNvPr id="21" name="Tekstballon: rechthoek met afgeronde hoeken 20">
            <a:extLst>
              <a:ext uri="{FF2B5EF4-FFF2-40B4-BE49-F238E27FC236}">
                <a16:creationId xmlns:a16="http://schemas.microsoft.com/office/drawing/2014/main" id="{13A189A6-46D4-023A-0EA3-60CA8BF78102}"/>
              </a:ext>
            </a:extLst>
          </p:cNvPr>
          <p:cNvSpPr/>
          <p:nvPr/>
        </p:nvSpPr>
        <p:spPr>
          <a:xfrm>
            <a:off x="4228629" y="4854222"/>
            <a:ext cx="1505185" cy="1016000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rgbClr val="ED7142"/>
                </a:solidFill>
              </a:rPr>
              <a:t>Waar?</a:t>
            </a:r>
          </a:p>
        </p:txBody>
      </p:sp>
      <p:sp>
        <p:nvSpPr>
          <p:cNvPr id="22" name="Tekstballon: ovaal 21">
            <a:extLst>
              <a:ext uri="{FF2B5EF4-FFF2-40B4-BE49-F238E27FC236}">
                <a16:creationId xmlns:a16="http://schemas.microsoft.com/office/drawing/2014/main" id="{630BA988-96A7-EBA1-F04F-FA9BAB1CC6AE}"/>
              </a:ext>
            </a:extLst>
          </p:cNvPr>
          <p:cNvSpPr/>
          <p:nvPr/>
        </p:nvSpPr>
        <p:spPr>
          <a:xfrm>
            <a:off x="5944709" y="4800669"/>
            <a:ext cx="1855032" cy="1124261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000" dirty="0">
                <a:solidFill>
                  <a:srgbClr val="984AEC"/>
                </a:solidFill>
              </a:rPr>
              <a:t>Wanneer?</a:t>
            </a:r>
          </a:p>
        </p:txBody>
      </p:sp>
      <p:sp>
        <p:nvSpPr>
          <p:cNvPr id="23" name="Tekstballon: rechthoek met afgeronde hoeken 22">
            <a:extLst>
              <a:ext uri="{FF2B5EF4-FFF2-40B4-BE49-F238E27FC236}">
                <a16:creationId xmlns:a16="http://schemas.microsoft.com/office/drawing/2014/main" id="{983078B3-DD32-AF21-06DD-D0C4A7908BF8}"/>
              </a:ext>
            </a:extLst>
          </p:cNvPr>
          <p:cNvSpPr/>
          <p:nvPr/>
        </p:nvSpPr>
        <p:spPr>
          <a:xfrm>
            <a:off x="8000999" y="4825999"/>
            <a:ext cx="1749777" cy="1030111"/>
          </a:xfrm>
          <a:prstGeom prst="wedgeRoundRect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ED7142"/>
                </a:solidFill>
              </a:rPr>
              <a:t>Waarom?</a:t>
            </a:r>
          </a:p>
        </p:txBody>
      </p:sp>
      <p:sp>
        <p:nvSpPr>
          <p:cNvPr id="24" name="Tekstballon: ovaal 23">
            <a:extLst>
              <a:ext uri="{FF2B5EF4-FFF2-40B4-BE49-F238E27FC236}">
                <a16:creationId xmlns:a16="http://schemas.microsoft.com/office/drawing/2014/main" id="{BB200703-8A23-9A06-2030-4F8F167B7ACC}"/>
              </a:ext>
            </a:extLst>
          </p:cNvPr>
          <p:cNvSpPr/>
          <p:nvPr/>
        </p:nvSpPr>
        <p:spPr>
          <a:xfrm>
            <a:off x="9962443" y="4783666"/>
            <a:ext cx="1650999" cy="1086555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>
                <a:solidFill>
                  <a:srgbClr val="984AEC"/>
                </a:solidFill>
              </a:rPr>
              <a:t>Hoe?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9A74BD8D-CABB-C3AC-8398-F3CACBC94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6044" y="651933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4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3CA7D-1F65-4620-6623-631DABD0B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4E4F2-EE05-B0C3-7741-E72E2234B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520" y="1941631"/>
            <a:ext cx="7613890" cy="381909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Doorvragen voorbeelden:</a:t>
            </a:r>
          </a:p>
          <a:p>
            <a:pPr marL="0" indent="0">
              <a:buNone/>
            </a:pPr>
            <a:endParaRPr lang="nl-NL" sz="36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Waarom is het een geheim?</a:t>
            </a: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Wanneer heb je het voor het eerst verteld aan iemand?</a:t>
            </a: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Hoe vind je het om het nu te vertellen?</a:t>
            </a:r>
            <a:endParaRPr lang="nl-NL" dirty="0"/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F1E223B-60B6-5922-44CB-ACB030A9CDF8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Een goed interview</a:t>
            </a:r>
            <a:endParaRPr lang="nl-NL" sz="3200" dirty="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C43A41F-1143-95DF-BFF2-FB30EC301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79267" y="2204156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21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E8D93-B0DE-F107-4C06-139BE087F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32864-A8C4-93C1-4B0C-D395CDE47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7254058" cy="3804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Het interview voorbereiden</a:t>
            </a:r>
          </a:p>
          <a:p>
            <a:pPr marL="0" indent="0">
              <a:buNone/>
            </a:pPr>
            <a:endParaRPr lang="nl-NL" sz="36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4000" dirty="0">
                <a:solidFill>
                  <a:srgbClr val="984AEC"/>
                </a:solidFill>
              </a:rPr>
              <a:t>Gebruik invulformulier 'les 2' en bedenk vragen voor die je tijdens jullie interview gaat stellen</a:t>
            </a:r>
            <a:endParaRPr lang="nl-NL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F3F2126-AEC0-F7BB-F64B-D86E33053412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Opdracht 1</a:t>
            </a:r>
            <a:endParaRPr lang="nl-NL" sz="3200" dirty="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E9D6022-2784-CA97-FE3D-39EEE9E76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05600" y="1555045"/>
            <a:ext cx="5300133" cy="53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3F4D0-B84D-C979-C38A-935F13A90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95CBC-DF85-2FB6-92C7-BB30D0E14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62797"/>
            <a:ext cx="6767225" cy="37979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Het interview </a:t>
            </a:r>
          </a:p>
          <a:p>
            <a:pPr marL="0" indent="0">
              <a:buNone/>
            </a:pPr>
            <a:endParaRPr lang="nl-NL" sz="24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2400" dirty="0">
                <a:solidFill>
                  <a:srgbClr val="984AEC"/>
                </a:solidFill>
              </a:rPr>
              <a:t>Zorg voor de juiste apparatuur en test het geluid op de locatie</a:t>
            </a:r>
          </a:p>
          <a:p>
            <a:pPr marL="342900" indent="-342900"/>
            <a:r>
              <a:rPr lang="nl-NL" sz="2400" dirty="0">
                <a:solidFill>
                  <a:srgbClr val="984AEC"/>
                </a:solidFill>
              </a:rPr>
              <a:t>Podcast (gebruik een dictafoon app of </a:t>
            </a:r>
            <a:r>
              <a:rPr lang="nl-NL" sz="2400" dirty="0" err="1">
                <a:solidFill>
                  <a:srgbClr val="984AEC"/>
                </a:solidFill>
              </a:rPr>
              <a:t>CapCut</a:t>
            </a:r>
            <a:r>
              <a:rPr lang="nl-NL" sz="2400" dirty="0">
                <a:solidFill>
                  <a:srgbClr val="984AEC"/>
                </a:solidFill>
              </a:rPr>
              <a:t>)</a:t>
            </a:r>
          </a:p>
          <a:p>
            <a:pPr marL="342900" indent="-342900"/>
            <a:r>
              <a:rPr lang="nl-NL" sz="2400" dirty="0">
                <a:solidFill>
                  <a:srgbClr val="984AEC"/>
                </a:solidFill>
              </a:rPr>
              <a:t>Video (gebruik de video app)</a:t>
            </a:r>
          </a:p>
          <a:p>
            <a:pPr marL="342900" indent="-342900"/>
            <a:r>
              <a:rPr lang="nl-NL" sz="2400" dirty="0">
                <a:solidFill>
                  <a:srgbClr val="984AEC"/>
                </a:solidFill>
              </a:rPr>
              <a:t>Magazine (neem het gesprek op, maak aantekeningen en foto's)</a:t>
            </a:r>
          </a:p>
          <a:p>
            <a:pPr marL="342900" indent="-342900"/>
            <a:r>
              <a:rPr lang="nl-NL" sz="2400" dirty="0">
                <a:solidFill>
                  <a:srgbClr val="984AEC"/>
                </a:solidFill>
              </a:rPr>
              <a:t>Na 15 minuten kom je weer terug</a:t>
            </a:r>
          </a:p>
          <a:p>
            <a:pPr marL="342900" indent="-342900"/>
            <a:endParaRPr lang="nl-NL" sz="40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88881BD-02DB-BAB3-F8A5-10A44B6FFD1A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Opdracht 2</a:t>
            </a:r>
            <a:endParaRPr lang="nl-NL" sz="3200" dirty="0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A477A0B-5DC3-600A-D2F5-911819B76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6267" y="1505655"/>
            <a:ext cx="5652911" cy="56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44E59-B189-D61B-B713-CB0B4C07C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5ED33-EF7D-3F63-0269-E3F1EF3ED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575" y="1955742"/>
            <a:ext cx="7254058" cy="3804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4000" b="1" dirty="0">
                <a:solidFill>
                  <a:srgbClr val="984AEC"/>
                </a:solidFill>
              </a:rPr>
              <a:t>Wat vond je ervan?</a:t>
            </a:r>
          </a:p>
          <a:p>
            <a:pPr marL="0" indent="0">
              <a:buNone/>
            </a:pPr>
            <a:endParaRPr lang="nl-NL" sz="3600" dirty="0">
              <a:solidFill>
                <a:srgbClr val="984AEC"/>
              </a:solidFill>
            </a:endParaRP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Wat vond je leuk?</a:t>
            </a:r>
          </a:p>
          <a:p>
            <a:pPr marL="342900" indent="-342900"/>
            <a:r>
              <a:rPr lang="nl-NL" sz="3600" dirty="0">
                <a:solidFill>
                  <a:srgbClr val="984AEC"/>
                </a:solidFill>
              </a:rPr>
              <a:t>Wat vond je lastig?</a:t>
            </a:r>
          </a:p>
          <a:p>
            <a:pPr marL="342900" indent="-342900"/>
            <a:endParaRPr lang="nl-NL" sz="4000" dirty="0">
              <a:solidFill>
                <a:srgbClr val="984AEC"/>
              </a:solidFill>
            </a:endParaRPr>
          </a:p>
          <a:p>
            <a:pPr marL="342900" indent="-342900"/>
            <a:endParaRPr lang="nl-NL" sz="4000" dirty="0">
              <a:solidFill>
                <a:srgbClr val="6E509C"/>
              </a:solidFill>
            </a:endParaRPr>
          </a:p>
          <a:p>
            <a:pPr marL="0" indent="0">
              <a:buNone/>
            </a:pPr>
            <a:endParaRPr lang="nl-NL" sz="2400" dirty="0">
              <a:solidFill>
                <a:srgbClr val="6E509C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6D17C31-43E1-33FB-6EEE-9F7BAD7ECC78}"/>
              </a:ext>
            </a:extLst>
          </p:cNvPr>
          <p:cNvSpPr txBox="1"/>
          <p:nvPr/>
        </p:nvSpPr>
        <p:spPr>
          <a:xfrm>
            <a:off x="844580" y="1042440"/>
            <a:ext cx="740449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5400" dirty="0">
                <a:solidFill>
                  <a:srgbClr val="EC6A3C"/>
                </a:solidFill>
                <a:latin typeface="Calibri"/>
                <a:ea typeface="Calibri"/>
                <a:cs typeface="Calibri"/>
              </a:rPr>
              <a:t>Klassikale afsluiting</a:t>
            </a:r>
            <a:endParaRPr lang="nl-NL" sz="3200" dirty="0" err="1">
              <a:solidFill>
                <a:srgbClr val="EC6A3C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C1F3F99-5081-010F-8184-CCA350799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2101" y="1371601"/>
            <a:ext cx="5547077" cy="54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9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E25CB4-29FE-6FEB-D785-68A70D271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2B00A8-AFF6-DEF0-893D-8CE7C79EE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Afbeelding 1" descr="Afbeelding met Kinderkunst, Graphics, handschrift, illustratie&#10;&#10;Door AI gegenereerde inhoud is mogelijk onjuist.">
            <a:extLst>
              <a:ext uri="{FF2B5EF4-FFF2-40B4-BE49-F238E27FC236}">
                <a16:creationId xmlns:a16="http://schemas.microsoft.com/office/drawing/2014/main" id="{FC863DB7-B4CE-EF49-768E-6E196DB40D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45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5DE5F20-7E0E-61A7-4692-0CA5009EA546}"/>
              </a:ext>
            </a:extLst>
          </p:cNvPr>
          <p:cNvSpPr txBox="1"/>
          <p:nvPr/>
        </p:nvSpPr>
        <p:spPr>
          <a:xfrm>
            <a:off x="274320" y="6035040"/>
            <a:ext cx="22707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3600" dirty="0">
                <a:solidFill>
                  <a:srgbClr val="ED7142"/>
                </a:solidFill>
                <a:latin typeface="Calibri"/>
                <a:ea typeface="Calibri"/>
                <a:cs typeface="Calibri"/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178879344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Doc xmlns="7db90ba3-5a9e-4ef1-9cd1-507f2c4d77e9" xsi:nil="true"/>
    <lcf76f155ced4ddcb4097134ff3c332f xmlns="7db90ba3-5a9e-4ef1-9cd1-507f2c4d77e9">
      <Terms xmlns="http://schemas.microsoft.com/office/infopath/2007/PartnerControls"/>
    </lcf76f155ced4ddcb4097134ff3c332f>
    <TypeDocument xmlns="7db90ba3-5a9e-4ef1-9cd1-507f2c4d77e9" xsi:nil="true"/>
    <TaxCatchAll xmlns="7480513c-f60c-48e3-a389-62bb7bed4420" xsi:nil="true"/>
    <Anna xmlns="7db90ba3-5a9e-4ef1-9cd1-507f2c4d77e9">
      <UserInfo>
        <DisplayName/>
        <AccountId xsi:nil="true"/>
        <AccountType/>
      </UserInfo>
    </Anna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1AC5411A5C84E808A5CCD96E97E77" ma:contentTypeVersion="17" ma:contentTypeDescription="Een nieuw document maken." ma:contentTypeScope="" ma:versionID="688d90ebeb3a5ca8f0e0d0814ec1f4f8">
  <xsd:schema xmlns:xsd="http://www.w3.org/2001/XMLSchema" xmlns:xs="http://www.w3.org/2001/XMLSchema" xmlns:p="http://schemas.microsoft.com/office/2006/metadata/properties" xmlns:ns2="7db90ba3-5a9e-4ef1-9cd1-507f2c4d77e9" xmlns:ns3="7480513c-f60c-48e3-a389-62bb7bed4420" targetNamespace="http://schemas.microsoft.com/office/2006/metadata/properties" ma:root="true" ma:fieldsID="14232f989f82464782a3c5171e0b981b" ns2:_="" ns3:_="">
    <xsd:import namespace="7db90ba3-5a9e-4ef1-9cd1-507f2c4d77e9"/>
    <xsd:import namespace="7480513c-f60c-48e3-a389-62bb7bed4420"/>
    <xsd:element name="properties">
      <xsd:complexType>
        <xsd:sequence>
          <xsd:element name="documentManagement">
            <xsd:complexType>
              <xsd:all>
                <xsd:element ref="ns2:TypeDoc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TypeDocument" minOccurs="0"/>
                <xsd:element ref="ns2:Ann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90ba3-5a9e-4ef1-9cd1-507f2c4d77e9" elementFormDefault="qualified">
    <xsd:import namespace="http://schemas.microsoft.com/office/2006/documentManagement/types"/>
    <xsd:import namespace="http://schemas.microsoft.com/office/infopath/2007/PartnerControls"/>
    <xsd:element name="TypeDoc" ma:index="3" nillable="true" ma:displayName="Type Doc" ma:format="Dropdown" ma:internalName="TypeDoc" ma:readOnly="false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93e38ac6-de63-48b3-a69c-a3bc8a6cbf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hidden="true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TypeDocument" ma:index="21" nillable="true" ma:displayName="Type Document" ma:format="Dropdown" ma:hidden="true" ma:list="7db90ba3-5a9e-4ef1-9cd1-507f2c4d77e9" ma:internalName="TypeDocument" ma:readOnly="false" ma:showField="_ColorTag">
      <xsd:simpleType>
        <xsd:restriction base="dms:Lookup"/>
      </xsd:simpleType>
    </xsd:element>
    <xsd:element name="Anna" ma:index="23" nillable="true" ma:displayName="Anna" ma:format="Dropdown" ma:list="UserInfo" ma:SharePointGroup="0" ma:internalName="Ann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80513c-f60c-48e3-a389-62bb7bed442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abbe346-78ae-4ccc-a15e-91ac8d6a1703}" ma:internalName="TaxCatchAll" ma:readOnly="false" ma:showField="CatchAllData" ma:web="7480513c-f60c-48e3-a389-62bb7bed44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E17B32-F4F7-4614-BA46-19F724973BD4}">
  <ds:schemaRefs>
    <ds:schemaRef ds:uri="7480513c-f60c-48e3-a389-62bb7bed4420"/>
    <ds:schemaRef ds:uri="7db90ba3-5a9e-4ef1-9cd1-507f2c4d77e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A22E60-426A-4253-B375-8841645A00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CC3841-18B5-4969-BDAD-9C5BAA23A9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90ba3-5a9e-4ef1-9cd1-507f2c4d77e9"/>
    <ds:schemaRef ds:uri="7480513c-f60c-48e3-a389-62bb7bed44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Breedbeeld</PresentationFormat>
  <Slides>8</Slides>
  <Notes>0</Notes>
  <HiddenSlides>0</HiddenSlide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PowerPoint-presentatie</vt:lpstr>
      <vt:lpstr>Wat gaan we doen? </vt:lpstr>
      <vt:lpstr>Startactiviteit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1100</cp:revision>
  <dcterms:created xsi:type="dcterms:W3CDTF">2025-08-11T14:41:29Z</dcterms:created>
  <dcterms:modified xsi:type="dcterms:W3CDTF">2025-11-21T12:10:04Z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0x010100B8D1AC5411A5C84E808A5CCD96E97E77</vt:lpwstr>
  </property>
  <property fmtid="{D5CDD505-2E9C-101B-9397-08002B2CF9AE}" pid="3" name="MediaServiceImageTags">
    <vt:lpwstr/>
  </property>
</Properties>
</file>