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75" r:id="rId6"/>
    <p:sldId id="281" r:id="rId7"/>
    <p:sldId id="282" r:id="rId8"/>
    <p:sldId id="284" r:id="rId9"/>
    <p:sldId id="28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C8857-AEEF-55E9-10C2-4C5A0A25B977}" name="Laura den Edel" initials="LE" userId="S::lauradenedel@svdjincubator.nl::19825416-ab8d-4235-ba1d-d76a1facb5f5" providerId="AD"/>
  <p188:author id="{38C4D7DE-3D9A-499A-A682-B4B17FFB791E}" name="Charis Stephanie Bakker" initials="CB" userId="S::charisstephaniebakker@svdjincubator.nl::96fad379-30c3-4311-bb05-358c19a4a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AEC"/>
    <a:srgbClr val="ED7142"/>
    <a:srgbClr val="000000"/>
    <a:srgbClr val="F54C0F"/>
    <a:srgbClr val="EB5C28"/>
    <a:srgbClr val="EC6A3C"/>
    <a:srgbClr val="6E509C"/>
    <a:srgbClr val="FF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9CCC5-D373-701F-0F57-A99BB17AA8DA}" v="23" dt="2025-11-21T12:13:21.581"/>
    <p1510:client id="{8B54C34C-BA35-48AF-AE54-3DC724C4805D}" v="1" dt="2025-11-21T14:28:20.322"/>
    <p1510:client id="{A823DE16-9371-0FF8-7F0C-0DDB8C76319D}" v="2" dt="2025-11-20T09:48:48.844"/>
    <p1510:client id="{B39BA707-4581-0D91-9E5E-C7CC78F41856}" v="273" dt="2025-11-19T19:50:58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Looijen" userId="S::rebeccalooijen@svdjincubator.nl::38cd27fa-5928-48b9-ba99-39783811d2f8" providerId="AD" clId="Web-{26D9CCC5-D373-701F-0F57-A99BB17AA8DA}"/>
    <pc:docChg chg="modSld">
      <pc:chgData name="Rebecca Looijen" userId="S::rebeccalooijen@svdjincubator.nl::38cd27fa-5928-48b9-ba99-39783811d2f8" providerId="AD" clId="Web-{26D9CCC5-D373-701F-0F57-A99BB17AA8DA}" dt="2025-11-21T12:13:16.581" v="19" actId="20577"/>
      <pc:docMkLst>
        <pc:docMk/>
      </pc:docMkLst>
      <pc:sldChg chg="modSp">
        <pc:chgData name="Rebecca Looijen" userId="S::rebeccalooijen@svdjincubator.nl::38cd27fa-5928-48b9-ba99-39783811d2f8" providerId="AD" clId="Web-{26D9CCC5-D373-701F-0F57-A99BB17AA8DA}" dt="2025-11-21T12:11:41.501" v="13" actId="20577"/>
        <pc:sldMkLst>
          <pc:docMk/>
          <pc:sldMk cId="3423509485" sldId="275"/>
        </pc:sldMkLst>
        <pc:spChg chg="mod">
          <ac:chgData name="Rebecca Looijen" userId="S::rebeccalooijen@svdjincubator.nl::38cd27fa-5928-48b9-ba99-39783811d2f8" providerId="AD" clId="Web-{26D9CCC5-D373-701F-0F57-A99BB17AA8DA}" dt="2025-11-21T12:11:41.501" v="13" actId="20577"/>
          <ac:spMkLst>
            <pc:docMk/>
            <pc:sldMk cId="3423509485" sldId="275"/>
            <ac:spMk id="3" creationId="{3342FB4D-2EF6-6613-F04C-307B8E80BF9E}"/>
          </ac:spMkLst>
        </pc:spChg>
      </pc:sldChg>
      <pc:sldChg chg="modSp">
        <pc:chgData name="Rebecca Looijen" userId="S::rebeccalooijen@svdjincubator.nl::38cd27fa-5928-48b9-ba99-39783811d2f8" providerId="AD" clId="Web-{26D9CCC5-D373-701F-0F57-A99BB17AA8DA}" dt="2025-11-21T12:13:16.581" v="19" actId="20577"/>
        <pc:sldMkLst>
          <pc:docMk/>
          <pc:sldMk cId="2701098460" sldId="284"/>
        </pc:sldMkLst>
        <pc:spChg chg="mod">
          <ac:chgData name="Rebecca Looijen" userId="S::rebeccalooijen@svdjincubator.nl::38cd27fa-5928-48b9-ba99-39783811d2f8" providerId="AD" clId="Web-{26D9CCC5-D373-701F-0F57-A99BB17AA8DA}" dt="2025-11-21T12:13:16.581" v="19" actId="20577"/>
          <ac:spMkLst>
            <pc:docMk/>
            <pc:sldMk cId="2701098460" sldId="284"/>
            <ac:spMk id="3" creationId="{7F15ED33-EF7D-3F63-0269-E3F1EF3ED2EB}"/>
          </ac:spMkLst>
        </pc:spChg>
      </pc:sldChg>
    </pc:docChg>
  </pc:docChgLst>
  <pc:docChgLst>
    <pc:chgData name="Laura den Edel" userId="S::lauradenedel@svdjincubator.nl::19825416-ab8d-4235-ba1d-d76a1facb5f5" providerId="AD" clId="Web-{A823DE16-9371-0FF8-7F0C-0DDB8C76319D}"/>
    <pc:docChg chg="modSld">
      <pc:chgData name="Laura den Edel" userId="S::lauradenedel@svdjincubator.nl::19825416-ab8d-4235-ba1d-d76a1facb5f5" providerId="AD" clId="Web-{A823DE16-9371-0FF8-7F0C-0DDB8C76319D}" dt="2025-11-20T09:48:43.141" v="0" actId="20577"/>
      <pc:docMkLst>
        <pc:docMk/>
      </pc:docMkLst>
      <pc:sldChg chg="modSp">
        <pc:chgData name="Laura den Edel" userId="S::lauradenedel@svdjincubator.nl::19825416-ab8d-4235-ba1d-d76a1facb5f5" providerId="AD" clId="Web-{A823DE16-9371-0FF8-7F0C-0DDB8C76319D}" dt="2025-11-20T09:48:43.141" v="0" actId="20577"/>
        <pc:sldMkLst>
          <pc:docMk/>
          <pc:sldMk cId="1431541666" sldId="257"/>
        </pc:sldMkLst>
        <pc:spChg chg="mod">
          <ac:chgData name="Laura den Edel" userId="S::lauradenedel@svdjincubator.nl::19825416-ab8d-4235-ba1d-d76a1facb5f5" providerId="AD" clId="Web-{A823DE16-9371-0FF8-7F0C-0DDB8C76319D}" dt="2025-11-20T09:48:43.141" v="0" actId="20577"/>
          <ac:spMkLst>
            <pc:docMk/>
            <pc:sldMk cId="1431541666" sldId="257"/>
            <ac:spMk id="2" creationId="{24CF64E2-A00F-E514-890E-B4CD001F1507}"/>
          </ac:spMkLst>
        </pc:spChg>
      </pc:sldChg>
    </pc:docChg>
  </pc:docChgLst>
  <pc:docChgLst>
    <pc:chgData name="Charis Stephanie Bakker" userId="S::charisstephaniebakker@svdjincubator.nl::96fad379-30c3-4311-bb05-358c19a4a9a4" providerId="AD" clId="Web-{8B54C34C-BA35-48AF-AE54-3DC724C4805D}"/>
    <pc:docChg chg="delSld">
      <pc:chgData name="Charis Stephanie Bakker" userId="S::charisstephaniebakker@svdjincubator.nl::96fad379-30c3-4311-bb05-358c19a4a9a4" providerId="AD" clId="Web-{8B54C34C-BA35-48AF-AE54-3DC724C4805D}" dt="2025-11-21T14:28:20.322" v="0"/>
      <pc:docMkLst>
        <pc:docMk/>
      </pc:docMkLst>
      <pc:sldChg chg="del">
        <pc:chgData name="Charis Stephanie Bakker" userId="S::charisstephaniebakker@svdjincubator.nl::96fad379-30c3-4311-bb05-358c19a4a9a4" providerId="AD" clId="Web-{8B54C34C-BA35-48AF-AE54-3DC724C4805D}" dt="2025-11-21T14:28:20.322" v="0"/>
        <pc:sldMkLst>
          <pc:docMk/>
          <pc:sldMk cId="1431541666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18AD69B8-2686-79B5-0395-4AFE7FD8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C6F0CC-418C-79A7-2B7F-F6CD5BB0E2F8}"/>
              </a:ext>
            </a:extLst>
          </p:cNvPr>
          <p:cNvSpPr txBox="1"/>
          <p:nvPr/>
        </p:nvSpPr>
        <p:spPr>
          <a:xfrm>
            <a:off x="255735" y="6214699"/>
            <a:ext cx="116749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Les 3: Zelf media maken</a:t>
            </a:r>
          </a:p>
        </p:txBody>
      </p:sp>
    </p:spTree>
    <p:extLst>
      <p:ext uri="{BB962C8B-B14F-4D97-AF65-F5344CB8AC3E}">
        <p14:creationId xmlns:p14="http://schemas.microsoft.com/office/powerpoint/2010/main" val="328055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8C25-59C4-CA16-BFBB-04533446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Wat gaan we doen? </a:t>
            </a:r>
            <a:endParaRPr lang="nl-NL" dirty="0">
              <a:solidFill>
                <a:srgbClr val="ED714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2FB4D-2EF6-6613-F04C-307B8E80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37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 dirty="0">
                <a:solidFill>
                  <a:srgbClr val="984AEC"/>
                </a:solidFill>
              </a:rPr>
              <a:t>Eigen interview afmaken</a:t>
            </a:r>
          </a:p>
          <a:p>
            <a:r>
              <a:rPr lang="nl-NL" sz="3200" dirty="0">
                <a:solidFill>
                  <a:srgbClr val="984AEC"/>
                </a:solidFill>
              </a:rPr>
              <a:t>Samenwerken</a:t>
            </a:r>
          </a:p>
          <a:p>
            <a:r>
              <a:rPr lang="nl-NL" sz="3200" dirty="0">
                <a:solidFill>
                  <a:srgbClr val="984AEC"/>
                </a:solidFill>
              </a:rPr>
              <a:t>Ervaringen bespreken</a:t>
            </a:r>
            <a:endParaRPr lang="nl-NL" dirty="0"/>
          </a:p>
          <a:p>
            <a:r>
              <a:rPr lang="nl-NL" sz="3200" dirty="0">
                <a:solidFill>
                  <a:srgbClr val="984AEC"/>
                </a:solidFill>
              </a:rPr>
              <a:t>Een mening vormen over maatschappelijke onderwerpen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389359-A3C0-B15B-2472-FCC45403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3062" y="1629409"/>
            <a:ext cx="4681415" cy="474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8D93-B0DE-F107-4C06-139BE087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2864-A8C4-93C1-4B0C-D395CDE4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254058" cy="38049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Het interview afmaken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4000" dirty="0">
                <a:solidFill>
                  <a:srgbClr val="984AEC"/>
                </a:solidFill>
              </a:rPr>
              <a:t>Doe eventueel iets opnieuw</a:t>
            </a:r>
          </a:p>
          <a:p>
            <a:pPr marL="342900" indent="-342900"/>
            <a:r>
              <a:rPr lang="nl-NL" sz="4000" dirty="0">
                <a:solidFill>
                  <a:srgbClr val="984AEC"/>
                </a:solidFill>
              </a:rPr>
              <a:t>Monteer de podcast of video als je dat wilt</a:t>
            </a:r>
          </a:p>
          <a:p>
            <a:pPr marL="342900" indent="-342900"/>
            <a:r>
              <a:rPr lang="nl-NL" sz="4000" dirty="0">
                <a:solidFill>
                  <a:srgbClr val="984AEC"/>
                </a:solidFill>
              </a:rPr>
              <a:t>Verwerk de tekst en foto's in  programma's op de computer </a:t>
            </a: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3F2126-AEC0-F7BB-F64B-D86E33053412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1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7D82554-3567-CDFD-2D3E-7261DB550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4447" y="892908"/>
            <a:ext cx="5609491" cy="549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F4D0-B84D-C979-C38A-935F13A9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5CBC-DF85-2FB6-92C7-BB30D0E1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797"/>
            <a:ext cx="6767225" cy="3797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De uitzending</a:t>
            </a:r>
          </a:p>
          <a:p>
            <a:pPr marL="0" indent="0">
              <a:buNone/>
            </a:pPr>
            <a:endParaRPr lang="nl-NL" sz="32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Lees, luister en bekijk de interviews</a:t>
            </a:r>
          </a:p>
          <a:p>
            <a:pPr marL="342900" indent="-342900"/>
            <a:r>
              <a:rPr lang="nl-NL" sz="3200" dirty="0">
                <a:solidFill>
                  <a:srgbClr val="984AEC"/>
                </a:solidFill>
              </a:rPr>
              <a:t>Bespreek met elkaar wat raakt en verrast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8881BD-02DB-BAB3-F8A5-10A44B6FFD1A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2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B78929-EC57-B51C-A8F9-ABC406AA1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3985" y="1244600"/>
            <a:ext cx="4974492" cy="49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4E59-B189-D61B-B713-CB0B4C07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ED33-EF7D-3F63-0269-E3F1EF3E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254058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Wat vond je ervan?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Wat vond je leuk?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Wat is je opgevallen?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Zou je dit nog eens doen?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D17C31-43E1-33FB-6EEE-9F7BAD7ECC7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Klassikale afsluiting</a:t>
            </a:r>
            <a:endParaRPr lang="nl-NL" sz="3200" dirty="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C1F3F99-5081-010F-8184-CCA35079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2101" y="1371601"/>
            <a:ext cx="5547077" cy="5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25CB4-29FE-6FEB-D785-68A70D27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B00A8-AFF6-DEF0-893D-8CE7C79E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FC863DB7-B4CE-EF49-768E-6E196DB4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5DE5F20-7E0E-61A7-4692-0CA5009EA546}"/>
              </a:ext>
            </a:extLst>
          </p:cNvPr>
          <p:cNvSpPr txBox="1"/>
          <p:nvPr/>
        </p:nvSpPr>
        <p:spPr>
          <a:xfrm>
            <a:off x="274320" y="6035040"/>
            <a:ext cx="2270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788793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Doc xmlns="7db90ba3-5a9e-4ef1-9cd1-507f2c4d77e9" xsi:nil="true"/>
    <lcf76f155ced4ddcb4097134ff3c332f xmlns="7db90ba3-5a9e-4ef1-9cd1-507f2c4d77e9">
      <Terms xmlns="http://schemas.microsoft.com/office/infopath/2007/PartnerControls"/>
    </lcf76f155ced4ddcb4097134ff3c332f>
    <TypeDocument xmlns="7db90ba3-5a9e-4ef1-9cd1-507f2c4d77e9" xsi:nil="true"/>
    <TaxCatchAll xmlns="7480513c-f60c-48e3-a389-62bb7bed4420" xsi:nil="true"/>
    <Anna xmlns="7db90ba3-5a9e-4ef1-9cd1-507f2c4d77e9">
      <UserInfo>
        <DisplayName/>
        <AccountId xsi:nil="true"/>
        <AccountType/>
      </UserInfo>
    </Ann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1AC5411A5C84E808A5CCD96E97E77" ma:contentTypeVersion="17" ma:contentTypeDescription="Een nieuw document maken." ma:contentTypeScope="" ma:versionID="688d90ebeb3a5ca8f0e0d0814ec1f4f8">
  <xsd:schema xmlns:xsd="http://www.w3.org/2001/XMLSchema" xmlns:xs="http://www.w3.org/2001/XMLSchema" xmlns:p="http://schemas.microsoft.com/office/2006/metadata/properties" xmlns:ns2="7db90ba3-5a9e-4ef1-9cd1-507f2c4d77e9" xmlns:ns3="7480513c-f60c-48e3-a389-62bb7bed4420" targetNamespace="http://schemas.microsoft.com/office/2006/metadata/properties" ma:root="true" ma:fieldsID="14232f989f82464782a3c5171e0b981b" ns2:_="" ns3:_="">
    <xsd:import namespace="7db90ba3-5a9e-4ef1-9cd1-507f2c4d77e9"/>
    <xsd:import namespace="7480513c-f60c-48e3-a389-62bb7bed4420"/>
    <xsd:element name="properties">
      <xsd:complexType>
        <xsd:sequence>
          <xsd:element name="documentManagement">
            <xsd:complexType>
              <xsd:all>
                <xsd:element ref="ns2:TypeDo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TypeDocument" minOccurs="0"/>
                <xsd:element ref="ns2:An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0ba3-5a9e-4ef1-9cd1-507f2c4d77e9" elementFormDefault="qualified">
    <xsd:import namespace="http://schemas.microsoft.com/office/2006/documentManagement/types"/>
    <xsd:import namespace="http://schemas.microsoft.com/office/infopath/2007/PartnerControls"/>
    <xsd:element name="TypeDoc" ma:index="3" nillable="true" ma:displayName="Type Doc" ma:format="Dropdown" ma:internalName="TypeDoc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3e38ac6-de63-48b3-a69c-a3bc8a6cb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TypeDocument" ma:index="21" nillable="true" ma:displayName="Type Document" ma:format="Dropdown" ma:hidden="true" ma:list="7db90ba3-5a9e-4ef1-9cd1-507f2c4d77e9" ma:internalName="TypeDocument" ma:readOnly="false" ma:showField="_ColorTag">
      <xsd:simpleType>
        <xsd:restriction base="dms:Lookup"/>
      </xsd:simpleType>
    </xsd:element>
    <xsd:element name="Anna" ma:index="23" nillable="true" ma:displayName="Anna" ma:format="Dropdown" ma:list="UserInfo" ma:SharePointGroup="0" ma:internalName="Ann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0513c-f60c-48e3-a389-62bb7bed44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bbe346-78ae-4ccc-a15e-91ac8d6a1703}" ma:internalName="TaxCatchAll" ma:readOnly="false" ma:showField="CatchAllData" ma:web="7480513c-f60c-48e3-a389-62bb7bed4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A22E60-426A-4253-B375-8841645A00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E17B32-F4F7-4614-BA46-19F724973BD4}">
  <ds:schemaRefs>
    <ds:schemaRef ds:uri="7480513c-f60c-48e3-a389-62bb7bed4420"/>
    <ds:schemaRef ds:uri="7db90ba3-5a9e-4ef1-9cd1-507f2c4d77e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9763C79-502B-44B7-93C4-9E708636C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90ba3-5a9e-4ef1-9cd1-507f2c4d77e9"/>
    <ds:schemaRef ds:uri="7480513c-f60c-48e3-a389-62bb7bed4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6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PowerPoint-presentatie</vt:lpstr>
      <vt:lpstr>Wat gaan we doen? 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1179</cp:revision>
  <dcterms:created xsi:type="dcterms:W3CDTF">2025-08-11T14:41:29Z</dcterms:created>
  <dcterms:modified xsi:type="dcterms:W3CDTF">2025-11-21T14:28:21Z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0x010100B8D1AC5411A5C84E808A5CCD96E97E77</vt:lpwstr>
  </property>
  <property fmtid="{D5CDD505-2E9C-101B-9397-08002B2CF9AE}" pid="3" name="MediaServiceImageTags">
    <vt:lpwstr/>
  </property>
</Properties>
</file>