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75" r:id="rId6"/>
    <p:sldId id="257" r:id="rId7"/>
    <p:sldId id="286" r:id="rId8"/>
    <p:sldId id="287" r:id="rId9"/>
    <p:sldId id="270" r:id="rId10"/>
    <p:sldId id="299" r:id="rId11"/>
    <p:sldId id="282" r:id="rId12"/>
    <p:sldId id="291" r:id="rId13"/>
    <p:sldId id="281" r:id="rId14"/>
    <p:sldId id="284" r:id="rId15"/>
    <p:sldId id="293" r:id="rId16"/>
    <p:sldId id="292" r:id="rId17"/>
    <p:sldId id="289" r:id="rId18"/>
    <p:sldId id="294" r:id="rId19"/>
    <p:sldId id="290" r:id="rId20"/>
    <p:sldId id="295" r:id="rId21"/>
    <p:sldId id="297" r:id="rId22"/>
    <p:sldId id="288" r:id="rId23"/>
    <p:sldId id="28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C8857-AEEF-55E9-10C2-4C5A0A25B977}" name="Laura den Edel" initials="LE" userId="S::lauradenedel@svdjincubator.nl::19825416-ab8d-4235-ba1d-d76a1facb5f5" providerId="AD"/>
  <p188:author id="{38C4D7DE-3D9A-499A-A682-B4B17FFB791E}" name="Charis Stephanie Bakker" initials="CB" userId="S::charisstephaniebakker@svdjincubator.nl::96fad379-30c3-4311-bb05-358c19a4a9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AEC"/>
    <a:srgbClr val="ED7142"/>
    <a:srgbClr val="000000"/>
    <a:srgbClr val="F54C0F"/>
    <a:srgbClr val="EB5C28"/>
    <a:srgbClr val="EC6A3C"/>
    <a:srgbClr val="6E509C"/>
    <a:srgbClr val="FF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1B764-00DF-4558-94A2-5E08085639B4}" v="71" dt="2025-11-21T11:48:57.457"/>
    <p1510:client id="{93D17702-128E-4FC4-8373-849A1C92B83A}" v="770" dt="2025-11-19T19:10:36.231"/>
    <p1510:client id="{B5118FFF-B7A5-7ADC-3B0E-2D9CF110F654}" v="18" dt="2025-11-21T12:51:53.817"/>
    <p1510:client id="{CA42C187-5306-20A5-15A4-ACD79F57F7B2}" v="500" dt="2025-11-19T20:35:32.321"/>
    <p1510:client id="{F38CDA17-B6AE-78E0-7A46-FDD776C10D02}" v="23" dt="2025-11-20T09:57:10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is Stephanie Bakker" userId="S::charisstephaniebakker@svdjincubator.nl::96fad379-30c3-4311-bb05-358c19a4a9a4" providerId="AD" clId="Web-{5F81B764-00DF-4558-94A2-5E08085639B4}"/>
    <pc:docChg chg="addSld delSld modSld">
      <pc:chgData name="Charis Stephanie Bakker" userId="S::charisstephaniebakker@svdjincubator.nl::96fad379-30c3-4311-bb05-358c19a4a9a4" providerId="AD" clId="Web-{5F81B764-00DF-4558-94A2-5E08085639B4}" dt="2025-11-21T11:48:57.457" v="51"/>
      <pc:docMkLst>
        <pc:docMk/>
      </pc:docMkLst>
      <pc:sldChg chg="addSp delSp modSp">
        <pc:chgData name="Charis Stephanie Bakker" userId="S::charisstephaniebakker@svdjincubator.nl::96fad379-30c3-4311-bb05-358c19a4a9a4" providerId="AD" clId="Web-{5F81B764-00DF-4558-94A2-5E08085639B4}" dt="2025-11-21T11:45:25.296" v="1"/>
        <pc:sldMkLst>
          <pc:docMk/>
          <pc:sldMk cId="819621813" sldId="270"/>
        </pc:sldMkLst>
        <pc:picChg chg="add del mod">
          <ac:chgData name="Charis Stephanie Bakker" userId="S::charisstephaniebakker@svdjincubator.nl::96fad379-30c3-4311-bb05-358c19a4a9a4" providerId="AD" clId="Web-{5F81B764-00DF-4558-94A2-5E08085639B4}" dt="2025-11-21T11:45:25.296" v="1"/>
          <ac:picMkLst>
            <pc:docMk/>
            <pc:sldMk cId="819621813" sldId="270"/>
            <ac:picMk id="4" creationId="{8E8CFFC2-FA1A-B485-103E-B89A36B38D19}"/>
          </ac:picMkLst>
        </pc:picChg>
      </pc:sldChg>
      <pc:sldChg chg="del">
        <pc:chgData name="Charis Stephanie Bakker" userId="S::charisstephaniebakker@svdjincubator.nl::96fad379-30c3-4311-bb05-358c19a4a9a4" providerId="AD" clId="Web-{5F81B764-00DF-4558-94A2-5E08085639B4}" dt="2025-11-21T11:48:57.457" v="51"/>
        <pc:sldMkLst>
          <pc:docMk/>
          <pc:sldMk cId="1143180642" sldId="298"/>
        </pc:sldMkLst>
      </pc:sldChg>
      <pc:sldChg chg="addSp delSp modSp add replId">
        <pc:chgData name="Charis Stephanie Bakker" userId="S::charisstephaniebakker@svdjincubator.nl::96fad379-30c3-4311-bb05-358c19a4a9a4" providerId="AD" clId="Web-{5F81B764-00DF-4558-94A2-5E08085639B4}" dt="2025-11-21T11:48:35.675" v="50" actId="14100"/>
        <pc:sldMkLst>
          <pc:docMk/>
          <pc:sldMk cId="790671377" sldId="299"/>
        </pc:sldMkLst>
        <pc:spChg chg="del mod">
          <ac:chgData name="Charis Stephanie Bakker" userId="S::charisstephaniebakker@svdjincubator.nl::96fad379-30c3-4311-bb05-358c19a4a9a4" providerId="AD" clId="Web-{5F81B764-00DF-4558-94A2-5E08085639B4}" dt="2025-11-21T11:46:09.922" v="17"/>
          <ac:spMkLst>
            <pc:docMk/>
            <pc:sldMk cId="790671377" sldId="299"/>
            <ac:spMk id="2" creationId="{6AB0998F-E69A-8E0B-DF9D-31C5289D93D8}"/>
          </ac:spMkLst>
        </pc:spChg>
        <pc:spChg chg="mod">
          <ac:chgData name="Charis Stephanie Bakker" userId="S::charisstephaniebakker@svdjincubator.nl::96fad379-30c3-4311-bb05-358c19a4a9a4" providerId="AD" clId="Web-{5F81B764-00DF-4558-94A2-5E08085639B4}" dt="2025-11-21T11:47:11.439" v="28" actId="20577"/>
          <ac:spMkLst>
            <pc:docMk/>
            <pc:sldMk cId="790671377" sldId="299"/>
            <ac:spMk id="3" creationId="{7E221103-2AC0-0273-DB2D-1E87A089A19A}"/>
          </ac:spMkLst>
        </pc:spChg>
        <pc:spChg chg="add del">
          <ac:chgData name="Charis Stephanie Bakker" userId="S::charisstephaniebakker@svdjincubator.nl::96fad379-30c3-4311-bb05-358c19a4a9a4" providerId="AD" clId="Web-{5F81B764-00DF-4558-94A2-5E08085639B4}" dt="2025-11-21T11:47:19.064" v="30"/>
          <ac:spMkLst>
            <pc:docMk/>
            <pc:sldMk cId="790671377" sldId="299"/>
            <ac:spMk id="4" creationId="{0044714F-53D2-1C37-4FE0-27DFB42D5CE3}"/>
          </ac:spMkLst>
        </pc:spChg>
        <pc:spChg chg="mod">
          <ac:chgData name="Charis Stephanie Bakker" userId="S::charisstephaniebakker@svdjincubator.nl::96fad379-30c3-4311-bb05-358c19a4a9a4" providerId="AD" clId="Web-{5F81B764-00DF-4558-94A2-5E08085639B4}" dt="2025-11-21T11:45:59" v="14" actId="20577"/>
          <ac:spMkLst>
            <pc:docMk/>
            <pc:sldMk cId="790671377" sldId="299"/>
            <ac:spMk id="5" creationId="{77AAFA0F-B681-2FAF-5FDC-4C4F70A47854}"/>
          </ac:spMkLst>
        </pc:spChg>
        <pc:spChg chg="add mod">
          <ac:chgData name="Charis Stephanie Bakker" userId="S::charisstephaniebakker@svdjincubator.nl::96fad379-30c3-4311-bb05-358c19a4a9a4" providerId="AD" clId="Web-{5F81B764-00DF-4558-94A2-5E08085639B4}" dt="2025-11-21T11:48:35.675" v="50" actId="14100"/>
          <ac:spMkLst>
            <pc:docMk/>
            <pc:sldMk cId="790671377" sldId="299"/>
            <ac:spMk id="7" creationId="{5FAC2B81-B400-1AFA-844B-EEACEF3B34AD}"/>
          </ac:spMkLst>
        </pc:spChg>
      </pc:sldChg>
    </pc:docChg>
  </pc:docChgLst>
  <pc:docChgLst>
    <pc:chgData name="Laura den Edel" userId="S::lauradenedel@svdjincubator.nl::19825416-ab8d-4235-ba1d-d76a1facb5f5" providerId="AD" clId="Web-{F38CDA17-B6AE-78E0-7A46-FDD776C10D02}"/>
    <pc:docChg chg="addSld modSld">
      <pc:chgData name="Laura den Edel" userId="S::lauradenedel@svdjincubator.nl::19825416-ab8d-4235-ba1d-d76a1facb5f5" providerId="AD" clId="Web-{F38CDA17-B6AE-78E0-7A46-FDD776C10D02}" dt="2025-11-20T09:57:10.647" v="18" actId="20577"/>
      <pc:docMkLst>
        <pc:docMk/>
      </pc:docMkLst>
      <pc:sldChg chg="addSp delSp modSp">
        <pc:chgData name="Laura den Edel" userId="S::lauradenedel@svdjincubator.nl::19825416-ab8d-4235-ba1d-d76a1facb5f5" providerId="AD" clId="Web-{F38CDA17-B6AE-78E0-7A46-FDD776C10D02}" dt="2025-11-20T09:54:14.062" v="8"/>
        <pc:sldMkLst>
          <pc:docMk/>
          <pc:sldMk cId="819621813" sldId="270"/>
        </pc:sldMkLst>
        <pc:spChg chg="add del mod">
          <ac:chgData name="Laura den Edel" userId="S::lauradenedel@svdjincubator.nl::19825416-ab8d-4235-ba1d-d76a1facb5f5" providerId="AD" clId="Web-{F38CDA17-B6AE-78E0-7A46-FDD776C10D02}" dt="2025-11-20T09:54:14.062" v="8"/>
          <ac:spMkLst>
            <pc:docMk/>
            <pc:sldMk cId="819621813" sldId="270"/>
            <ac:spMk id="4" creationId="{C6A53EC5-E853-F91D-2F1C-9781B7180E34}"/>
          </ac:spMkLst>
        </pc:spChg>
        <pc:spChg chg="mod">
          <ac:chgData name="Laura den Edel" userId="S::lauradenedel@svdjincubator.nl::19825416-ab8d-4235-ba1d-d76a1facb5f5" providerId="AD" clId="Web-{F38CDA17-B6AE-78E0-7A46-FDD776C10D02}" dt="2025-11-20T09:53:49.389" v="1" actId="20577"/>
          <ac:spMkLst>
            <pc:docMk/>
            <pc:sldMk cId="819621813" sldId="270"/>
            <ac:spMk id="5" creationId="{CF1E223B-60B6-5922-44CB-ACB030A9CDF8}"/>
          </ac:spMkLst>
        </pc:spChg>
      </pc:sldChg>
      <pc:sldChg chg="modSp">
        <pc:chgData name="Laura den Edel" userId="S::lauradenedel@svdjincubator.nl::19825416-ab8d-4235-ba1d-d76a1facb5f5" providerId="AD" clId="Web-{F38CDA17-B6AE-78E0-7A46-FDD776C10D02}" dt="2025-11-20T09:56:09.051" v="12" actId="20577"/>
        <pc:sldMkLst>
          <pc:docMk/>
          <pc:sldMk cId="1688477142" sldId="281"/>
        </pc:sldMkLst>
        <pc:spChg chg="mod">
          <ac:chgData name="Laura den Edel" userId="S::lauradenedel@svdjincubator.nl::19825416-ab8d-4235-ba1d-d76a1facb5f5" providerId="AD" clId="Web-{F38CDA17-B6AE-78E0-7A46-FDD776C10D02}" dt="2025-11-20T09:56:09.051" v="12" actId="20577"/>
          <ac:spMkLst>
            <pc:docMk/>
            <pc:sldMk cId="1688477142" sldId="281"/>
            <ac:spMk id="3" creationId="{14932864-A8C4-93C1-4B0C-D395CDE47724}"/>
          </ac:spMkLst>
        </pc:spChg>
      </pc:sldChg>
      <pc:sldChg chg="modSp">
        <pc:chgData name="Laura den Edel" userId="S::lauradenedel@svdjincubator.nl::19825416-ab8d-4235-ba1d-d76a1facb5f5" providerId="AD" clId="Web-{F38CDA17-B6AE-78E0-7A46-FDD776C10D02}" dt="2025-11-20T09:57:10.647" v="18" actId="20577"/>
        <pc:sldMkLst>
          <pc:docMk/>
          <pc:sldMk cId="2363422455" sldId="297"/>
        </pc:sldMkLst>
        <pc:spChg chg="mod">
          <ac:chgData name="Laura den Edel" userId="S::lauradenedel@svdjincubator.nl::19825416-ab8d-4235-ba1d-d76a1facb5f5" providerId="AD" clId="Web-{F38CDA17-B6AE-78E0-7A46-FDD776C10D02}" dt="2025-11-20T09:57:10.647" v="18" actId="20577"/>
          <ac:spMkLst>
            <pc:docMk/>
            <pc:sldMk cId="2363422455" sldId="297"/>
            <ac:spMk id="3" creationId="{46895CBC-DF85-2FB6-92C7-BB30D0E14E1B}"/>
          </ac:spMkLst>
        </pc:spChg>
      </pc:sldChg>
      <pc:sldChg chg="add">
        <pc:chgData name="Laura den Edel" userId="S::lauradenedel@svdjincubator.nl::19825416-ab8d-4235-ba1d-d76a1facb5f5" providerId="AD" clId="Web-{F38CDA17-B6AE-78E0-7A46-FDD776C10D02}" dt="2025-11-20T09:54:44.892" v="9"/>
        <pc:sldMkLst>
          <pc:docMk/>
          <pc:sldMk cId="1143180642" sldId="298"/>
        </pc:sldMkLst>
      </pc:sldChg>
    </pc:docChg>
  </pc:docChgLst>
  <pc:docChgLst>
    <pc:chgData name="Rebecca Looijen" userId="S::rebeccalooijen@svdjincubator.nl::38cd27fa-5928-48b9-ba99-39783811d2f8" providerId="AD" clId="Web-{B5118FFF-B7A5-7ADC-3B0E-2D9CF110F654}"/>
    <pc:docChg chg="modSld">
      <pc:chgData name="Rebecca Looijen" userId="S::rebeccalooijen@svdjincubator.nl::38cd27fa-5928-48b9-ba99-39783811d2f8" providerId="AD" clId="Web-{B5118FFF-B7A5-7ADC-3B0E-2D9CF110F654}" dt="2025-11-21T12:51:53.113" v="7" actId="20577"/>
      <pc:docMkLst>
        <pc:docMk/>
      </pc:docMkLst>
      <pc:sldChg chg="modSp">
        <pc:chgData name="Rebecca Looijen" userId="S::rebeccalooijen@svdjincubator.nl::38cd27fa-5928-48b9-ba99-39783811d2f8" providerId="AD" clId="Web-{B5118FFF-B7A5-7ADC-3B0E-2D9CF110F654}" dt="2025-11-21T12:50:47.142" v="0" actId="20577"/>
        <pc:sldMkLst>
          <pc:docMk/>
          <pc:sldMk cId="1688477142" sldId="281"/>
        </pc:sldMkLst>
        <pc:spChg chg="mod">
          <ac:chgData name="Rebecca Looijen" userId="S::rebeccalooijen@svdjincubator.nl::38cd27fa-5928-48b9-ba99-39783811d2f8" providerId="AD" clId="Web-{B5118FFF-B7A5-7ADC-3B0E-2D9CF110F654}" dt="2025-11-21T12:50:47.142" v="0" actId="20577"/>
          <ac:spMkLst>
            <pc:docMk/>
            <pc:sldMk cId="1688477142" sldId="281"/>
            <ac:spMk id="3" creationId="{14932864-A8C4-93C1-4B0C-D395CDE47724}"/>
          </ac:spMkLst>
        </pc:spChg>
      </pc:sldChg>
      <pc:sldChg chg="modSp">
        <pc:chgData name="Rebecca Looijen" userId="S::rebeccalooijen@svdjincubator.nl::38cd27fa-5928-48b9-ba99-39783811d2f8" providerId="AD" clId="Web-{B5118FFF-B7A5-7ADC-3B0E-2D9CF110F654}" dt="2025-11-21T12:51:53.113" v="7" actId="20577"/>
        <pc:sldMkLst>
          <pc:docMk/>
          <pc:sldMk cId="829185911" sldId="288"/>
        </pc:sldMkLst>
        <pc:spChg chg="mod">
          <ac:chgData name="Rebecca Looijen" userId="S::rebeccalooijen@svdjincubator.nl::38cd27fa-5928-48b9-ba99-39783811d2f8" providerId="AD" clId="Web-{B5118FFF-B7A5-7ADC-3B0E-2D9CF110F654}" dt="2025-11-21T12:51:53.113" v="7" actId="20577"/>
          <ac:spMkLst>
            <pc:docMk/>
            <pc:sldMk cId="829185911" sldId="288"/>
            <ac:spMk id="5" creationId="{A4A10F14-5343-6EE1-C662-3899B5EF96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18AD69B8-2686-79B5-0395-4AFE7FD8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C6F0CC-418C-79A7-2B7F-F6CD5BB0E2F8}"/>
              </a:ext>
            </a:extLst>
          </p:cNvPr>
          <p:cNvSpPr txBox="1"/>
          <p:nvPr/>
        </p:nvSpPr>
        <p:spPr>
          <a:xfrm>
            <a:off x="268633" y="6205637"/>
            <a:ext cx="116535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Workshop deel 1: Wat is nieuws?</a:t>
            </a:r>
          </a:p>
        </p:txBody>
      </p:sp>
    </p:spTree>
    <p:extLst>
      <p:ext uri="{BB962C8B-B14F-4D97-AF65-F5344CB8AC3E}">
        <p14:creationId xmlns:p14="http://schemas.microsoft.com/office/powerpoint/2010/main" val="328055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E8D93-B0DE-F107-4C06-139BE087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2864-A8C4-93C1-4B0C-D395CDE4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6179443" cy="43129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Redactievergadering</a:t>
            </a:r>
          </a:p>
          <a:p>
            <a:pPr marL="0" indent="0">
              <a:buNone/>
            </a:pPr>
            <a:endParaRPr lang="nl-NL" sz="32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Maak groepjes 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Kies een onderwerp per groep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Wijs een redactiechef aan 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Na 15 minuten heb je een verhaal over het onderwerp en iemand die je kan interviewen binnen de opleiding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3F2126-AEC0-F7BB-F64B-D86E33053412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2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59912A-302F-DA3C-5F95-FD1482E17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207846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4E59-B189-D61B-B713-CB0B4C07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ED33-EF7D-3F63-0269-E3F1EF3E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6566084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Presentatie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De redactiechefs vertellen kort over het </a:t>
            </a:r>
            <a:r>
              <a:rPr lang="nl-NL" sz="3600" b="1" dirty="0">
                <a:solidFill>
                  <a:srgbClr val="984AEC"/>
                </a:solidFill>
              </a:rPr>
              <a:t>nieuwsverhaal</a:t>
            </a:r>
            <a:r>
              <a:rPr lang="nl-NL" sz="3600" dirty="0">
                <a:solidFill>
                  <a:srgbClr val="984AEC"/>
                </a:solidFill>
              </a:rPr>
              <a:t>, </a:t>
            </a:r>
            <a:r>
              <a:rPr lang="nl-NL" sz="3600" b="1" dirty="0">
                <a:solidFill>
                  <a:srgbClr val="984AEC"/>
                </a:solidFill>
              </a:rPr>
              <a:t>wie</a:t>
            </a:r>
            <a:r>
              <a:rPr lang="nl-NL" sz="3600" dirty="0">
                <a:solidFill>
                  <a:srgbClr val="984AEC"/>
                </a:solidFill>
              </a:rPr>
              <a:t> ze gaan interviewen en </a:t>
            </a:r>
            <a:r>
              <a:rPr lang="nl-NL" sz="3600" b="1" dirty="0">
                <a:solidFill>
                  <a:srgbClr val="984AEC"/>
                </a:solidFill>
              </a:rPr>
              <a:t>waarom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D17C31-43E1-33FB-6EEE-9F7BAD7ECC78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3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A1852CD-CBCE-B4D2-CF8B-D41B74229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754" y="2172677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5B6C9-4A18-40C3-734D-3129FBCE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DA22E7-678B-18F5-5242-97D384300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23D8AE66-6EEC-75CC-62FD-389863DB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DD0C075-707A-B732-E190-5ECCB614C9AB}"/>
              </a:ext>
            </a:extLst>
          </p:cNvPr>
          <p:cNvSpPr txBox="1"/>
          <p:nvPr/>
        </p:nvSpPr>
        <p:spPr>
          <a:xfrm>
            <a:off x="268633" y="6205637"/>
            <a:ext cx="116535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Workshop deel 2: Aan de slag als journalist</a:t>
            </a:r>
          </a:p>
        </p:txBody>
      </p:sp>
    </p:spTree>
    <p:extLst>
      <p:ext uri="{BB962C8B-B14F-4D97-AF65-F5344CB8AC3E}">
        <p14:creationId xmlns:p14="http://schemas.microsoft.com/office/powerpoint/2010/main" val="80211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F6D0A-D925-4158-BC94-8B415B5B2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01B7-EB4D-3BCE-1DF0-A7BB83CB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62797"/>
            <a:ext cx="7236148" cy="3797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Wie ga je interviewen en hoe?</a:t>
            </a:r>
          </a:p>
          <a:p>
            <a:pPr marL="0" indent="0">
              <a:buNone/>
            </a:pPr>
            <a:endParaRPr lang="nl-NL" sz="24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4000" dirty="0">
                <a:solidFill>
                  <a:srgbClr val="984AEC"/>
                </a:solidFill>
              </a:rPr>
              <a:t>Kies een vorm die bij het verhaal en onderwerp past: </a:t>
            </a:r>
            <a:r>
              <a:rPr lang="nl-NL" sz="4000" b="1" dirty="0">
                <a:solidFill>
                  <a:srgbClr val="984AEC"/>
                </a:solidFill>
              </a:rPr>
              <a:t>Podcast, video of magazine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5DB540-0457-2920-7CCD-37C271E67BBF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4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A5939D-24EA-F127-EC5F-AA33CF606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215" y="2289908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43065-B6F1-02AC-3045-C145EBB34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E842-F345-DC26-ECA2-A0D7E619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140405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Rolverdeling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Interviewer</a:t>
            </a:r>
            <a:r>
              <a:rPr lang="nl-NL" sz="3600" dirty="0">
                <a:solidFill>
                  <a:srgbClr val="984AEC"/>
                </a:solidFill>
              </a:rPr>
              <a:t>: Voert het gesprek</a:t>
            </a: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Opnameleider</a:t>
            </a:r>
            <a:r>
              <a:rPr lang="nl-NL" sz="3600" dirty="0">
                <a:solidFill>
                  <a:srgbClr val="984AEC"/>
                </a:solidFill>
              </a:rPr>
              <a:t>: Houdt overzicht</a:t>
            </a: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Redacteur</a:t>
            </a:r>
            <a:r>
              <a:rPr lang="nl-NL" sz="3600" dirty="0">
                <a:solidFill>
                  <a:srgbClr val="984AEC"/>
                </a:solidFill>
              </a:rPr>
              <a:t>: Schrijft de introtekst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1085AE-2556-83CC-B51D-C695F049C3B0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Podcast</a:t>
            </a:r>
            <a:endParaRPr lang="nl-NL" sz="3200" dirty="0" err="1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7AADF74-BA0D-FCAF-85F4-1AFC4B9D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4403" y="1957093"/>
            <a:ext cx="4896338" cy="48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99BE1-CC82-F113-9186-74B18A557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16821-AAE5-2E8F-3647-462AB7E0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140405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Rolverdeling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Interviewer</a:t>
            </a:r>
            <a:r>
              <a:rPr lang="nl-NL" sz="3600" dirty="0">
                <a:solidFill>
                  <a:srgbClr val="984AEC"/>
                </a:solidFill>
              </a:rPr>
              <a:t>: Voert het gesprek</a:t>
            </a: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Opnameleider</a:t>
            </a:r>
            <a:r>
              <a:rPr lang="nl-NL" sz="3600" dirty="0">
                <a:solidFill>
                  <a:srgbClr val="984AEC"/>
                </a:solidFill>
              </a:rPr>
              <a:t>: Houdt overzicht</a:t>
            </a: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Redacteur</a:t>
            </a:r>
            <a:r>
              <a:rPr lang="nl-NL" sz="3600" dirty="0">
                <a:solidFill>
                  <a:srgbClr val="984AEC"/>
                </a:solidFill>
              </a:rPr>
              <a:t>: Schrijft de introtekst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295D45-907C-BD39-02A5-447900393494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Video</a:t>
            </a:r>
            <a:endParaRPr lang="nl-NL" sz="3200" dirty="0" err="1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05CE6D-3BE8-CDF6-E179-7196EA44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369" y="1713524"/>
            <a:ext cx="4622800" cy="45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3BE15-5200-9B9C-8351-A360A0A2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BDFA-61E0-CA7B-9741-BD3D2A57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6882828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Rolverdeling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Interviewer</a:t>
            </a:r>
            <a:r>
              <a:rPr lang="nl-NL" sz="3600" dirty="0">
                <a:solidFill>
                  <a:srgbClr val="984AEC"/>
                </a:solidFill>
              </a:rPr>
              <a:t>: Voert het gesprek</a:t>
            </a:r>
          </a:p>
          <a:p>
            <a:r>
              <a:rPr lang="nl-NL" sz="3600" b="1" dirty="0">
                <a:solidFill>
                  <a:srgbClr val="984AEC"/>
                </a:solidFill>
              </a:rPr>
              <a:t> Schrijver</a:t>
            </a:r>
            <a:r>
              <a:rPr lang="nl-NL" sz="3600" dirty="0">
                <a:solidFill>
                  <a:srgbClr val="984AEC"/>
                </a:solidFill>
              </a:rPr>
              <a:t>: Schrijft de introtekst en aantekeningen</a:t>
            </a:r>
          </a:p>
          <a:p>
            <a:pPr marL="342900" indent="-342900"/>
            <a:r>
              <a:rPr lang="nl-NL" sz="3600" b="1" dirty="0">
                <a:solidFill>
                  <a:srgbClr val="984AEC"/>
                </a:solidFill>
              </a:rPr>
              <a:t>Fotograaf</a:t>
            </a:r>
            <a:r>
              <a:rPr lang="nl-NL" sz="3600" dirty="0">
                <a:solidFill>
                  <a:srgbClr val="984AEC"/>
                </a:solidFill>
              </a:rPr>
              <a:t>: Maakt foto's</a:t>
            </a:r>
            <a:endParaRPr lang="nl-NL" dirty="0"/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7E1052D-1480-E900-D13A-67D21DF0168C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Magazine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F3CCE3-D19A-180D-74BF-17798413C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7385" y="1455616"/>
            <a:ext cx="7424615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E8D93-B0DE-F107-4C06-139BE087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2864-A8C4-93C1-4B0C-D395CDE4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254058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Het interview voorbereiden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4000" dirty="0">
                <a:solidFill>
                  <a:srgbClr val="984AEC"/>
                </a:solidFill>
              </a:rPr>
              <a:t>Gebruik invulformulier 'les 2' en bedenk vragen voor bij het interview</a:t>
            </a:r>
            <a:endParaRPr lang="nl-NL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3F2126-AEC0-F7BB-F64B-D86E33053412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5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E9D6022-2784-CA97-FE3D-39EEE9E7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600" y="1555045"/>
            <a:ext cx="5300133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6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F4D0-B84D-C979-C38A-935F13A9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5CBC-DF85-2FB6-92C7-BB30D0E1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62797"/>
            <a:ext cx="6767225" cy="379793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Interviewtips</a:t>
            </a:r>
          </a:p>
          <a:p>
            <a:pPr marL="0" indent="0">
              <a:buNone/>
            </a:pPr>
            <a:endParaRPr lang="nl-NL" sz="24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Let erop dat het gesprek in één keer opgenomen wordt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Vertel de geïnterviewde dat je opneemt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Zorg ervoor dat je apparatuur gecontroleerd is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Podcast (gebruik een dictafoon app/</a:t>
            </a:r>
            <a:r>
              <a:rPr lang="nl-NL" sz="2400" dirty="0" err="1">
                <a:solidFill>
                  <a:srgbClr val="984AEC"/>
                </a:solidFill>
              </a:rPr>
              <a:t>CapCut</a:t>
            </a:r>
            <a:r>
              <a:rPr lang="nl-NL" sz="2400" dirty="0">
                <a:solidFill>
                  <a:srgbClr val="984AEC"/>
                </a:solidFill>
              </a:rPr>
              <a:t>)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Video (gebruik de video app)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Magazine (schrijf aantekeningen en maak foto's)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Na 10-15 minuten ben je klaar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88881BD-02DB-BAB3-F8A5-10A44B6FFD1A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6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477A0B-5DC3-600A-D2F5-911819B7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267" y="1505655"/>
            <a:ext cx="5652911" cy="56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F436B-46AA-0CB1-A6AA-FDC2DF4B0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3B25-FD4B-FF6D-858F-ADA33B51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62199"/>
            <a:ext cx="7608771" cy="37985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De redactiechefs vertellen kort:</a:t>
            </a:r>
          </a:p>
          <a:p>
            <a:pPr marL="0" indent="0">
              <a:buNone/>
            </a:pPr>
            <a:endParaRPr lang="nl-NL" sz="32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Wat ze leuk/moeilijk/spannend vonden</a:t>
            </a:r>
            <a:endParaRPr lang="nl-NL" sz="3200" b="1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Wat ze hebben geleerd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Hoe ze nu naar nieuws kijken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Welk verhaal opviel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Of ze dit vaker zouden doen</a:t>
            </a: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A10F14-5343-6EE1-C662-3899B5EF96DB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Afsluiting</a:t>
            </a:r>
            <a:endParaRPr lang="nl-NL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6CB3E8D-1F9E-78AE-C8E6-D85B9CBD9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537" y="1500390"/>
            <a:ext cx="5547077" cy="5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08C25-59C4-CA16-BFBB-04533446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Wat gaan we doen? </a:t>
            </a:r>
            <a:endParaRPr lang="nl-NL" dirty="0">
              <a:solidFill>
                <a:srgbClr val="ED714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2FB4D-2EF6-6613-F04C-307B8E80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37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200" dirty="0">
                <a:solidFill>
                  <a:srgbClr val="984AEC"/>
                </a:solidFill>
              </a:rPr>
              <a:t>Begrijpen wat nieuws is</a:t>
            </a:r>
          </a:p>
          <a:p>
            <a:r>
              <a:rPr lang="nl-NL" sz="3200" dirty="0">
                <a:solidFill>
                  <a:srgbClr val="984AEC"/>
                </a:solidFill>
              </a:rPr>
              <a:t>Het onderscheid leren tussen feit en mening</a:t>
            </a:r>
          </a:p>
          <a:p>
            <a:r>
              <a:rPr lang="nl-NL" sz="3200" dirty="0">
                <a:solidFill>
                  <a:srgbClr val="984AEC"/>
                </a:solidFill>
                <a:ea typeface="+mn-lt"/>
                <a:cs typeface="+mn-lt"/>
              </a:rPr>
              <a:t>Begrijpen waarom sommige verhalen wel of niet in de media komen</a:t>
            </a:r>
          </a:p>
          <a:p>
            <a:r>
              <a:rPr lang="nl-NL" sz="3200" dirty="0">
                <a:solidFill>
                  <a:srgbClr val="984AEC"/>
                </a:solidFill>
                <a:ea typeface="+mn-lt"/>
                <a:cs typeface="+mn-lt"/>
              </a:rPr>
              <a:t>Eigen nieuwsonderwerp kiezen</a:t>
            </a:r>
            <a:endParaRPr lang="nl-NL" sz="3200" dirty="0">
              <a:solidFill>
                <a:srgbClr val="984AEC"/>
              </a:solidFill>
            </a:endParaRPr>
          </a:p>
          <a:p>
            <a:endParaRPr lang="nl-NL" sz="3200" dirty="0">
              <a:solidFill>
                <a:srgbClr val="984AEC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A84CAA-26EA-8F85-58A7-B92EF0B6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6854" y="169357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25CB4-29FE-6FEB-D785-68A70D27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B00A8-AFF6-DEF0-893D-8CE7C79E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FC863DB7-B4CE-EF49-768E-6E196DB4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5DE5F20-7E0E-61A7-4692-0CA5009EA546}"/>
              </a:ext>
            </a:extLst>
          </p:cNvPr>
          <p:cNvSpPr txBox="1"/>
          <p:nvPr/>
        </p:nvSpPr>
        <p:spPr>
          <a:xfrm>
            <a:off x="274320" y="6035040"/>
            <a:ext cx="2270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78879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kleding, Menselijk gezicht, persoon&#10;&#10;Door AI gegenereerde inhoud is mogelijk onjuist.">
            <a:extLst>
              <a:ext uri="{FF2B5EF4-FFF2-40B4-BE49-F238E27FC236}">
                <a16:creationId xmlns:a16="http://schemas.microsoft.com/office/drawing/2014/main" id="{DB5E5351-286B-E0B0-9C29-3AD3E313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79" y="211979"/>
            <a:ext cx="6621763" cy="64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4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automaat&#10;&#10;Door AI gegenereerde inhoud is mogelijk onjuist.">
            <a:extLst>
              <a:ext uri="{FF2B5EF4-FFF2-40B4-BE49-F238E27FC236}">
                <a16:creationId xmlns:a16="http://schemas.microsoft.com/office/drawing/2014/main" id="{52249D94-446E-987B-A0E5-B691B0FC7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37" y="0"/>
            <a:ext cx="654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8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15F33702-8613-4147-FB70-30B83BEC3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9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CA7D-1F65-4620-6623-631DABD0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E4F2-EE05-B0C3-7741-E72E2234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715" y="2654070"/>
            <a:ext cx="7607695" cy="3106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4000" b="1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Vind je alle onderwerpen nieuws?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Welk onderwerp spreekt je het meeste aan en waarom?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Welke nieuwsbronnen gebruik jij?</a:t>
            </a:r>
          </a:p>
          <a:p>
            <a:pPr marL="342900" indent="-342900"/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F1E223B-60B6-5922-44CB-ACB030A9CDF8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Startactiviteit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38EF909-FB28-0D22-219B-5C3E23524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097" y="1500506"/>
            <a:ext cx="4798646" cy="484749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8D0A86C-4CBF-4385-CFBD-7D218532944F}"/>
              </a:ext>
            </a:extLst>
          </p:cNvPr>
          <p:cNvSpPr txBox="1"/>
          <p:nvPr/>
        </p:nvSpPr>
        <p:spPr>
          <a:xfrm>
            <a:off x="842011" y="1966164"/>
            <a:ext cx="73892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4000" b="1" dirty="0">
                <a:solidFill>
                  <a:srgbClr val="984AEC"/>
                </a:solidFill>
              </a:rPr>
              <a:t>Wat betekent nieuws voor jou?</a:t>
            </a:r>
            <a:endParaRPr lang="en-US" sz="4000" b="1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62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9140E-7565-0F57-A993-F260A4B54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1103-2AC0-0273-DB2D-1E87A089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715" y="1702922"/>
            <a:ext cx="7607695" cy="40578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b="1" dirty="0">
              <a:solidFill>
                <a:srgbClr val="984AEC"/>
              </a:solidFill>
            </a:endParaRPr>
          </a:p>
          <a:p>
            <a:r>
              <a:rPr lang="nl-NL" sz="2400" i="1" dirty="0">
                <a:solidFill>
                  <a:srgbClr val="984AEC"/>
                </a:solidFill>
              </a:rPr>
              <a:t>Actueel</a:t>
            </a:r>
            <a:r>
              <a:rPr lang="nl-NL" sz="2400" i="1" dirty="0">
                <a:solidFill>
                  <a:srgbClr val="984AEC"/>
                </a:solidFill>
                <a:ea typeface="+mn-lt"/>
                <a:cs typeface="+mn-lt"/>
              </a:rPr>
              <a:t> (of een achtergrondverhaal met meer uitleg)</a:t>
            </a:r>
            <a:endParaRPr lang="nl-NL" sz="2400">
              <a:solidFill>
                <a:srgbClr val="984AEC"/>
              </a:solidFill>
              <a:ea typeface="+mn-lt"/>
              <a:cs typeface="+mn-lt"/>
            </a:endParaRPr>
          </a:p>
          <a:p>
            <a:r>
              <a:rPr lang="nl-NL" sz="2400" i="1" dirty="0">
                <a:solidFill>
                  <a:srgbClr val="984AEC"/>
                </a:solidFill>
                <a:ea typeface="+mn-lt"/>
                <a:cs typeface="+mn-lt"/>
              </a:rPr>
              <a:t>Heeft invloed op het leven van mensen</a:t>
            </a:r>
            <a:endParaRPr lang="nl-NL" sz="2400" dirty="0">
              <a:ea typeface="+mn-lt"/>
              <a:cs typeface="+mn-lt"/>
            </a:endParaRPr>
          </a:p>
          <a:p>
            <a:r>
              <a:rPr lang="nl-NL" sz="2400" i="1" dirty="0">
                <a:solidFill>
                  <a:srgbClr val="984AEC"/>
                </a:solidFill>
                <a:ea typeface="+mn-lt"/>
                <a:cs typeface="+mn-lt"/>
              </a:rPr>
              <a:t>Echt gebeurd</a:t>
            </a:r>
            <a:endParaRPr lang="nl-NL" sz="2400" dirty="0">
              <a:ea typeface="+mn-lt"/>
              <a:cs typeface="+mn-lt"/>
            </a:endParaRPr>
          </a:p>
          <a:p>
            <a:r>
              <a:rPr lang="nl-NL" sz="2400" i="1" dirty="0">
                <a:solidFill>
                  <a:srgbClr val="984AEC"/>
                </a:solidFill>
                <a:ea typeface="+mn-lt"/>
                <a:cs typeface="+mn-lt"/>
              </a:rPr>
              <a:t>Gebaseerd op feiten en/of om iemands eigen ervaring </a:t>
            </a:r>
            <a:endParaRPr lang="nl-NL" sz="2400" dirty="0">
              <a:ea typeface="+mn-lt"/>
              <a:cs typeface="+mn-lt"/>
            </a:endParaRPr>
          </a:p>
          <a:p>
            <a:r>
              <a:rPr lang="nl-NL" sz="2400" i="1" dirty="0">
                <a:solidFill>
                  <a:srgbClr val="984AEC"/>
                </a:solidFill>
                <a:ea typeface="+mn-lt"/>
                <a:cs typeface="+mn-lt"/>
              </a:rPr>
              <a:t>Meerdere kanten van het verhaal komen aan bod</a:t>
            </a:r>
            <a:endParaRPr lang="nl-NL" sz="2400" dirty="0">
              <a:ea typeface="+mn-lt"/>
              <a:cs typeface="+mn-lt"/>
            </a:endParaRPr>
          </a:p>
          <a:p>
            <a:r>
              <a:rPr lang="nl-NL" sz="2400" i="1" dirty="0">
                <a:solidFill>
                  <a:srgbClr val="984AEC"/>
                </a:solidFill>
                <a:ea typeface="+mn-lt"/>
                <a:cs typeface="+mn-lt"/>
              </a:rPr>
              <a:t>Met betrouwbare bronnen</a:t>
            </a:r>
            <a:endParaRPr lang="nl-NL" sz="2400" dirty="0">
              <a:ea typeface="+mn-lt"/>
              <a:cs typeface="+mn-lt"/>
            </a:endParaRPr>
          </a:p>
          <a:p>
            <a:pPr marL="342900" indent="-342900"/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7AAFA0F-B681-2FAF-5FDC-4C4F70A47854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Kenmerken van nieuws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EF777C-C75B-AA67-3E89-E8D5D783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097" y="1500506"/>
            <a:ext cx="4798646" cy="484749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FAC2B81-B400-1AFA-844B-EEACEF3B34AD}"/>
              </a:ext>
            </a:extLst>
          </p:cNvPr>
          <p:cNvSpPr txBox="1"/>
          <p:nvPr/>
        </p:nvSpPr>
        <p:spPr>
          <a:xfrm>
            <a:off x="961958" y="6174361"/>
            <a:ext cx="100465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984AEC"/>
                </a:solidFill>
              </a:rPr>
              <a:t>Van de </a:t>
            </a:r>
            <a:r>
              <a:rPr lang="en-US" sz="1400" err="1">
                <a:solidFill>
                  <a:srgbClr val="984AEC"/>
                </a:solidFill>
              </a:rPr>
              <a:t>voorbeelden</a:t>
            </a:r>
            <a:r>
              <a:rPr lang="en-US" sz="1400" dirty="0">
                <a:solidFill>
                  <a:srgbClr val="984AEC"/>
                </a:solidFill>
              </a:rPr>
              <a:t> die je net </a:t>
            </a:r>
            <a:r>
              <a:rPr lang="en-US" sz="1400" err="1">
                <a:solidFill>
                  <a:srgbClr val="984AEC"/>
                </a:solidFill>
              </a:rPr>
              <a:t>gezien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hebt</a:t>
            </a:r>
            <a:r>
              <a:rPr lang="en-US" sz="1400" dirty="0">
                <a:solidFill>
                  <a:srgbClr val="984AEC"/>
                </a:solidFill>
              </a:rPr>
              <a:t> – </a:t>
            </a:r>
            <a:r>
              <a:rPr lang="en-US" sz="1400" err="1">
                <a:solidFill>
                  <a:srgbClr val="984AEC"/>
                </a:solidFill>
              </a:rPr>
              <a:t>welke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zijn</a:t>
            </a:r>
            <a:r>
              <a:rPr lang="en-US" sz="1400" dirty="0">
                <a:solidFill>
                  <a:srgbClr val="984AEC"/>
                </a:solidFill>
              </a:rPr>
              <a:t> dan </a:t>
            </a:r>
            <a:r>
              <a:rPr lang="en-US" sz="1400" err="1">
                <a:solidFill>
                  <a:srgbClr val="984AEC"/>
                </a:solidFill>
              </a:rPr>
              <a:t>echt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nieuws</a:t>
            </a:r>
            <a:r>
              <a:rPr lang="en-US" sz="1400" dirty="0">
                <a:solidFill>
                  <a:srgbClr val="984AEC"/>
                </a:solidFill>
              </a:rPr>
              <a:t>? En </a:t>
            </a:r>
            <a:r>
              <a:rPr lang="en-US" sz="1400" err="1">
                <a:solidFill>
                  <a:srgbClr val="984AEC"/>
                </a:solidFill>
              </a:rPr>
              <a:t>maak</a:t>
            </a:r>
            <a:r>
              <a:rPr lang="en-US" sz="1400" dirty="0">
                <a:solidFill>
                  <a:srgbClr val="984AEC"/>
                </a:solidFill>
              </a:rPr>
              <a:t> je </a:t>
            </a:r>
            <a:r>
              <a:rPr lang="en-US" sz="1400" err="1">
                <a:solidFill>
                  <a:srgbClr val="984AEC"/>
                </a:solidFill>
              </a:rPr>
              <a:t>zelf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weleens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iets</a:t>
            </a:r>
            <a:r>
              <a:rPr lang="en-US" sz="1400" dirty="0">
                <a:solidFill>
                  <a:srgbClr val="984AEC"/>
                </a:solidFill>
              </a:rPr>
              <a:t> mee </a:t>
            </a:r>
            <a:r>
              <a:rPr lang="en-US" sz="1400" err="1">
                <a:solidFill>
                  <a:srgbClr val="984AEC"/>
                </a:solidFill>
              </a:rPr>
              <a:t>dat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nieuws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zou</a:t>
            </a:r>
            <a:r>
              <a:rPr lang="en-US" sz="1400" dirty="0">
                <a:solidFill>
                  <a:srgbClr val="984AEC"/>
                </a:solidFill>
              </a:rPr>
              <a:t> </a:t>
            </a:r>
            <a:r>
              <a:rPr lang="en-US" sz="1400" err="1">
                <a:solidFill>
                  <a:srgbClr val="984AEC"/>
                </a:solidFill>
              </a:rPr>
              <a:t>zijn</a:t>
            </a:r>
            <a:r>
              <a:rPr lang="en-US" sz="1400" dirty="0">
                <a:solidFill>
                  <a:srgbClr val="984AEC"/>
                </a:solidFill>
              </a:rPr>
              <a:t>?</a:t>
            </a: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67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F4D0-B84D-C979-C38A-935F13A9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5CBC-DF85-2FB6-92C7-BB30D0E1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62797"/>
            <a:ext cx="7676001" cy="3797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Belangrijke onderwerpen kiezen</a:t>
            </a:r>
          </a:p>
          <a:p>
            <a:pPr marL="0" indent="0">
              <a:buNone/>
            </a:pPr>
            <a:endParaRPr lang="nl-NL" sz="24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Waarom zijn de onderwerpen belangrijk?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Wat is jouw ervaring met het onderwerp?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Wat mis je hierover in de media?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Wat zou jij hierover willen maken of zien?</a:t>
            </a: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88881BD-02DB-BAB3-F8A5-10A44B6FFD1A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1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45BC217-D1BB-8A4D-CE35-40630751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3410" y="213503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4007-514E-92E5-B3F3-574B111D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0C5A-DF2D-387A-74AC-CD2D4D90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2766541" cy="4312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3200" b="1" dirty="0">
              <a:solidFill>
                <a:srgbClr val="984AEC"/>
              </a:solidFill>
            </a:endParaRPr>
          </a:p>
          <a:p>
            <a:r>
              <a:rPr lang="nl-NL" sz="3200" dirty="0">
                <a:solidFill>
                  <a:srgbClr val="984AEC"/>
                </a:solidFill>
              </a:rPr>
              <a:t>Veiligheid</a:t>
            </a:r>
          </a:p>
          <a:p>
            <a:r>
              <a:rPr lang="nl-NL" sz="3200" dirty="0">
                <a:solidFill>
                  <a:srgbClr val="984AEC"/>
                </a:solidFill>
              </a:rPr>
              <a:t>Wonen</a:t>
            </a:r>
          </a:p>
          <a:p>
            <a:r>
              <a:rPr lang="nl-NL" sz="3200" dirty="0">
                <a:solidFill>
                  <a:srgbClr val="984AEC"/>
                </a:solidFill>
              </a:rPr>
              <a:t>Geld</a:t>
            </a:r>
          </a:p>
          <a:p>
            <a:r>
              <a:rPr lang="nl-NL" sz="3200" dirty="0">
                <a:solidFill>
                  <a:srgbClr val="984AEC"/>
                </a:solidFill>
              </a:rPr>
              <a:t>Gezondheid</a:t>
            </a:r>
          </a:p>
          <a:p>
            <a:r>
              <a:rPr lang="nl-NL" sz="3200" dirty="0">
                <a:solidFill>
                  <a:srgbClr val="984AEC"/>
                </a:solidFill>
              </a:rPr>
              <a:t>Politiek</a:t>
            </a:r>
          </a:p>
          <a:p>
            <a:r>
              <a:rPr lang="nl-NL" sz="3200" dirty="0">
                <a:solidFill>
                  <a:srgbClr val="984AEC"/>
                </a:solidFill>
              </a:rPr>
              <a:t>Relaties</a:t>
            </a:r>
          </a:p>
          <a:p>
            <a:pPr marL="0" indent="0">
              <a:buNone/>
            </a:pPr>
            <a:endParaRPr lang="nl-NL" sz="14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38300B-72CE-4F08-21D7-8F85A8F1EFEB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Mogelijke onderwerpen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C69104-5AF7-608F-D3F5-F4CF15DA05CE}"/>
              </a:ext>
            </a:extLst>
          </p:cNvPr>
          <p:cNvSpPr txBox="1"/>
          <p:nvPr/>
        </p:nvSpPr>
        <p:spPr>
          <a:xfrm>
            <a:off x="4056845" y="1953296"/>
            <a:ext cx="2790422" cy="3967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l-NL" sz="3200" dirty="0">
              <a:solidFill>
                <a:srgbClr val="984AEC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>
                <a:solidFill>
                  <a:srgbClr val="984AEC"/>
                </a:solidFill>
              </a:rPr>
              <a:t>Racisme</a:t>
            </a:r>
            <a:endParaRPr lang="en-US" sz="32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>
                <a:solidFill>
                  <a:srgbClr val="984AEC"/>
                </a:solidFill>
              </a:rPr>
              <a:t>Familie</a:t>
            </a: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>
                <a:solidFill>
                  <a:srgbClr val="984AEC"/>
                </a:solidFill>
              </a:rPr>
              <a:t>Onderwijs</a:t>
            </a: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>
                <a:solidFill>
                  <a:srgbClr val="984AEC"/>
                </a:solidFill>
              </a:rPr>
              <a:t>Werk</a:t>
            </a: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>
                <a:solidFill>
                  <a:srgbClr val="984AEC"/>
                </a:solidFill>
              </a:rPr>
              <a:t>Religie</a:t>
            </a:r>
            <a:endParaRPr lang="en-US" sz="3200"/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>
                <a:solidFill>
                  <a:srgbClr val="984AEC"/>
                </a:solidFill>
              </a:rPr>
              <a:t>Cultuur</a:t>
            </a:r>
            <a:endParaRPr lang="nl-NL" sz="32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64432A-8B93-11CA-9E96-4F78DD16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1831" y="1283677"/>
            <a:ext cx="5306646" cy="53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90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1AC5411A5C84E808A5CCD96E97E77" ma:contentTypeVersion="17" ma:contentTypeDescription="Een nieuw document maken." ma:contentTypeScope="" ma:versionID="688d90ebeb3a5ca8f0e0d0814ec1f4f8">
  <xsd:schema xmlns:xsd="http://www.w3.org/2001/XMLSchema" xmlns:xs="http://www.w3.org/2001/XMLSchema" xmlns:p="http://schemas.microsoft.com/office/2006/metadata/properties" xmlns:ns2="7db90ba3-5a9e-4ef1-9cd1-507f2c4d77e9" xmlns:ns3="7480513c-f60c-48e3-a389-62bb7bed4420" targetNamespace="http://schemas.microsoft.com/office/2006/metadata/properties" ma:root="true" ma:fieldsID="14232f989f82464782a3c5171e0b981b" ns2:_="" ns3:_="">
    <xsd:import namespace="7db90ba3-5a9e-4ef1-9cd1-507f2c4d77e9"/>
    <xsd:import namespace="7480513c-f60c-48e3-a389-62bb7bed4420"/>
    <xsd:element name="properties">
      <xsd:complexType>
        <xsd:sequence>
          <xsd:element name="documentManagement">
            <xsd:complexType>
              <xsd:all>
                <xsd:element ref="ns2:TypeDo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TypeDocument" minOccurs="0"/>
                <xsd:element ref="ns2:An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90ba3-5a9e-4ef1-9cd1-507f2c4d77e9" elementFormDefault="qualified">
    <xsd:import namespace="http://schemas.microsoft.com/office/2006/documentManagement/types"/>
    <xsd:import namespace="http://schemas.microsoft.com/office/infopath/2007/PartnerControls"/>
    <xsd:element name="TypeDoc" ma:index="3" nillable="true" ma:displayName="Type Doc" ma:format="Dropdown" ma:internalName="TypeDoc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3e38ac6-de63-48b3-a69c-a3bc8a6cb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TypeDocument" ma:index="21" nillable="true" ma:displayName="Type Document" ma:format="Dropdown" ma:hidden="true" ma:list="7db90ba3-5a9e-4ef1-9cd1-507f2c4d77e9" ma:internalName="TypeDocument" ma:readOnly="false" ma:showField="_ColorTag">
      <xsd:simpleType>
        <xsd:restriction base="dms:Lookup"/>
      </xsd:simpleType>
    </xsd:element>
    <xsd:element name="Anna" ma:index="23" nillable="true" ma:displayName="Anna" ma:format="Dropdown" ma:list="UserInfo" ma:SharePointGroup="0" ma:internalName="Ann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0513c-f60c-48e3-a389-62bb7bed44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bbe346-78ae-4ccc-a15e-91ac8d6a1703}" ma:internalName="TaxCatchAll" ma:readOnly="false" ma:showField="CatchAllData" ma:web="7480513c-f60c-48e3-a389-62bb7bed4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Doc xmlns="7db90ba3-5a9e-4ef1-9cd1-507f2c4d77e9" xsi:nil="true"/>
    <lcf76f155ced4ddcb4097134ff3c332f xmlns="7db90ba3-5a9e-4ef1-9cd1-507f2c4d77e9">
      <Terms xmlns="http://schemas.microsoft.com/office/infopath/2007/PartnerControls"/>
    </lcf76f155ced4ddcb4097134ff3c332f>
    <TypeDocument xmlns="7db90ba3-5a9e-4ef1-9cd1-507f2c4d77e9" xsi:nil="true"/>
    <TaxCatchAll xmlns="7480513c-f60c-48e3-a389-62bb7bed4420" xsi:nil="true"/>
    <Anna xmlns="7db90ba3-5a9e-4ef1-9cd1-507f2c4d77e9">
      <UserInfo>
        <DisplayName/>
        <AccountId xsi:nil="true"/>
        <AccountType/>
      </UserInfo>
    </Anna>
  </documentManagement>
</p:properties>
</file>

<file path=customXml/itemProps1.xml><?xml version="1.0" encoding="utf-8"?>
<ds:datastoreItem xmlns:ds="http://schemas.openxmlformats.org/officeDocument/2006/customXml" ds:itemID="{04A8D08C-E55C-47DB-85CF-A5640F4DC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90ba3-5a9e-4ef1-9cd1-507f2c4d77e9"/>
    <ds:schemaRef ds:uri="7480513c-f60c-48e3-a389-62bb7bed4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A22E60-426A-4253-B375-8841645A00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17B32-F4F7-4614-BA46-19F724973BD4}">
  <ds:schemaRefs>
    <ds:schemaRef ds:uri="7480513c-f60c-48e3-a389-62bb7bed4420"/>
    <ds:schemaRef ds:uri="7db90ba3-5a9e-4ef1-9cd1-507f2c4d77e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20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Wat gaan we doen? 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1459</cp:revision>
  <dcterms:created xsi:type="dcterms:W3CDTF">2025-08-11T14:41:29Z</dcterms:created>
  <dcterms:modified xsi:type="dcterms:W3CDTF">2025-11-21T12:52:01Z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0x010100B8D1AC5411A5C84E808A5CCD96E97E77</vt:lpwstr>
  </property>
  <property fmtid="{D5CDD505-2E9C-101B-9397-08002B2CF9AE}" pid="3" name="MediaServiceImageTags">
    <vt:lpwstr/>
  </property>
</Properties>
</file>