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C981"/>
    <a:srgbClr val="FFA833"/>
    <a:srgbClr val="C9C9FF"/>
    <a:srgbClr val="B9B9FF"/>
    <a:srgbClr val="A7D5D1"/>
    <a:srgbClr val="FF9933"/>
    <a:srgbClr val="FFCC00"/>
    <a:srgbClr val="FFB26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41"/>
  </p:normalViewPr>
  <p:slideViewPr>
    <p:cSldViewPr snapToGrid="0" snapToObjects="1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9E2DD-B9E9-D943-8869-1BAA60AC3B21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1932-C62E-C340-9050-3500257E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71932-C62E-C340-9050-3500257E5F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pagina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0805-1800-1A48-9BE5-811BCA9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198"/>
            <a:ext cx="10515600" cy="1325563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 i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CA2B-6DCB-CB40-84DF-BF3DFCA3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System Font Regular"/>
              <a:buChar char="¬"/>
              <a:defRPr b="0" i="0">
                <a:latin typeface="+mn-lt"/>
              </a:defRPr>
            </a:lvl1pPr>
            <a:lvl2pPr marL="685800" indent="-228600">
              <a:buFont typeface="System Font Regular"/>
              <a:buChar char="¬"/>
              <a:defRPr b="0" i="0">
                <a:latin typeface="+mn-lt"/>
              </a:defRPr>
            </a:lvl2pPr>
            <a:lvl3pPr marL="1143000" indent="-228600">
              <a:buFont typeface="System Font Regular"/>
              <a:buChar char="¬"/>
              <a:defRPr b="0" i="0">
                <a:latin typeface="+mn-lt"/>
              </a:defRPr>
            </a:lvl3pPr>
            <a:lvl4pPr marL="1600200" indent="-228600">
              <a:buFont typeface="System Font Regular"/>
              <a:buChar char="¬"/>
              <a:defRPr b="0" i="0">
                <a:latin typeface="+mn-lt"/>
              </a:defRPr>
            </a:lvl4pPr>
            <a:lvl5pPr marL="2057400" indent="-228600">
              <a:buFont typeface="System Font Regular"/>
              <a:buChar char="¬"/>
              <a:defRPr b="0" i="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5F2BD-09E8-0F4C-82D8-36265D0A6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59" y="6018192"/>
            <a:ext cx="2231306" cy="58741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58FE45F-77C1-6F4D-B1A0-C543E3C2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E32E45-C5EF-164F-AE22-4F48A0102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060" y="430910"/>
            <a:ext cx="93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5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- tekst links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515068-4135-D34F-8062-82047CAF8AFA}"/>
              </a:ext>
            </a:extLst>
          </p:cNvPr>
          <p:cNvSpPr/>
          <p:nvPr userDrawn="1"/>
        </p:nvSpPr>
        <p:spPr>
          <a:xfrm>
            <a:off x="5098473" y="5698551"/>
            <a:ext cx="7093527" cy="1159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C7F83-7880-A940-9075-5B2F2CD98EB3}"/>
              </a:ext>
            </a:extLst>
          </p:cNvPr>
          <p:cNvSpPr/>
          <p:nvPr userDrawn="1"/>
        </p:nvSpPr>
        <p:spPr>
          <a:xfrm>
            <a:off x="0" y="0"/>
            <a:ext cx="50984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A0805-1800-1A48-9BE5-811BCA9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4199"/>
            <a:ext cx="3872344" cy="1159233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Neue Haas Grotesk Display Pro 6" panose="020B0504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E25A4F-2817-7948-A97D-6DA04502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5F2BD-09E8-0F4C-82D8-36265D0A6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60" y="6018192"/>
            <a:ext cx="2231304" cy="58741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EA09AF-D68F-C848-B050-A2B74CD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568"/>
            <a:ext cx="3872344" cy="4351338"/>
          </a:xfrm>
        </p:spPr>
        <p:txBody>
          <a:bodyPr/>
          <a:lstStyle>
            <a:lvl1pPr marL="2286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1pPr>
            <a:lvl2pPr marL="6858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2pPr>
            <a:lvl3pPr marL="11430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3pPr>
            <a:lvl4pPr marL="16002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4pPr>
            <a:lvl5pPr marL="20574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534F7-ABB5-2541-861E-F3352B3A9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050" y="0"/>
            <a:ext cx="7092950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C53ECA-1A8A-F04C-9E56-E18B63E0C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7060" y="430910"/>
            <a:ext cx="93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- tekst recht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534F7-ABB5-2541-861E-F3352B3A9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" y="-383"/>
            <a:ext cx="7092950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15068-4135-D34F-8062-82047CAF8AFA}"/>
              </a:ext>
            </a:extLst>
          </p:cNvPr>
          <p:cNvSpPr/>
          <p:nvPr userDrawn="1"/>
        </p:nvSpPr>
        <p:spPr>
          <a:xfrm>
            <a:off x="0" y="5698742"/>
            <a:ext cx="7093527" cy="1159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C7F83-7880-A940-9075-5B2F2CD98EB3}"/>
              </a:ext>
            </a:extLst>
          </p:cNvPr>
          <p:cNvSpPr/>
          <p:nvPr userDrawn="1"/>
        </p:nvSpPr>
        <p:spPr>
          <a:xfrm>
            <a:off x="7092950" y="0"/>
            <a:ext cx="50984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A0805-1800-1A48-9BE5-811BCA9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221" y="734199"/>
            <a:ext cx="3872344" cy="1159233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 i="0">
                <a:latin typeface="Neue Haas Grotesk Display Pro 6" panose="020B0504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E25A4F-2817-7948-A97D-6DA04502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5F2BD-09E8-0F4C-82D8-36265D0A6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59" y="6018192"/>
            <a:ext cx="2231306" cy="58741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EA09AF-D68F-C848-B050-A2B74CD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220" y="1951568"/>
            <a:ext cx="3872344" cy="4351338"/>
          </a:xfrm>
        </p:spPr>
        <p:txBody>
          <a:bodyPr/>
          <a:lstStyle>
            <a:lvl1pPr marL="2286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1pPr>
            <a:lvl2pPr marL="6858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2pPr>
            <a:lvl3pPr marL="11430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3pPr>
            <a:lvl4pPr marL="16002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4pPr>
            <a:lvl5pPr marL="20574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C53ECA-1A8A-F04C-9E56-E18B63E0C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156" y="430910"/>
            <a:ext cx="93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12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- tekst rechts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534F7-ABB5-2541-861E-F3352B3A9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" y="-383"/>
            <a:ext cx="7092950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15068-4135-D34F-8062-82047CAF8AFA}"/>
              </a:ext>
            </a:extLst>
          </p:cNvPr>
          <p:cNvSpPr/>
          <p:nvPr userDrawn="1"/>
        </p:nvSpPr>
        <p:spPr>
          <a:xfrm>
            <a:off x="0" y="5698742"/>
            <a:ext cx="7093527" cy="115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C7F83-7880-A940-9075-5B2F2CD98EB3}"/>
              </a:ext>
            </a:extLst>
          </p:cNvPr>
          <p:cNvSpPr/>
          <p:nvPr userDrawn="1"/>
        </p:nvSpPr>
        <p:spPr>
          <a:xfrm>
            <a:off x="7092950" y="0"/>
            <a:ext cx="50984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A0805-1800-1A48-9BE5-811BCA9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221" y="734199"/>
            <a:ext cx="3872344" cy="1159233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 i="0">
                <a:latin typeface="Neue Haas Grotesk Display Pro 6" panose="020B0504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E25A4F-2817-7948-A97D-6DA04502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5F2BD-09E8-0F4C-82D8-36265D0A6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59" y="6018192"/>
            <a:ext cx="2231306" cy="58741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EA09AF-D68F-C848-B050-A2B74CD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220" y="1951568"/>
            <a:ext cx="3872344" cy="4351338"/>
          </a:xfrm>
        </p:spPr>
        <p:txBody>
          <a:bodyPr/>
          <a:lstStyle>
            <a:lvl1pPr marL="2286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1pPr>
            <a:lvl2pPr marL="6858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2pPr>
            <a:lvl3pPr marL="11430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3pPr>
            <a:lvl4pPr marL="16002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4pPr>
            <a:lvl5pPr marL="20574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C53ECA-1A8A-F04C-9E56-E18B63E0C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156" y="430910"/>
            <a:ext cx="93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- tekst rechts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534F7-ABB5-2541-861E-F3352B3A9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" y="-383"/>
            <a:ext cx="7092950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515068-4135-D34F-8062-82047CAF8AFA}"/>
              </a:ext>
            </a:extLst>
          </p:cNvPr>
          <p:cNvSpPr/>
          <p:nvPr userDrawn="1"/>
        </p:nvSpPr>
        <p:spPr>
          <a:xfrm>
            <a:off x="0" y="5698742"/>
            <a:ext cx="7093527" cy="1159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C7F83-7880-A940-9075-5B2F2CD98EB3}"/>
              </a:ext>
            </a:extLst>
          </p:cNvPr>
          <p:cNvSpPr/>
          <p:nvPr userDrawn="1"/>
        </p:nvSpPr>
        <p:spPr>
          <a:xfrm>
            <a:off x="7092950" y="0"/>
            <a:ext cx="50984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A0805-1800-1A48-9BE5-811BCA9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221" y="734199"/>
            <a:ext cx="3872344" cy="1159233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Neue Haas Grotesk Display Pro 6" panose="020B0504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E25A4F-2817-7948-A97D-6DA04502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5F2BD-09E8-0F4C-82D8-36265D0A6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60" y="6018192"/>
            <a:ext cx="2231304" cy="58741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EA09AF-D68F-C848-B050-A2B74CD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220" y="1951568"/>
            <a:ext cx="3872344" cy="4351338"/>
          </a:xfrm>
        </p:spPr>
        <p:txBody>
          <a:bodyPr/>
          <a:lstStyle>
            <a:lvl1pPr marL="2286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1pPr>
            <a:lvl2pPr marL="6858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2pPr>
            <a:lvl3pPr marL="11430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3pPr>
            <a:lvl4pPr marL="16002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4pPr>
            <a:lvl5pPr marL="2057400" indent="-228600">
              <a:buFont typeface="System Font Regular"/>
              <a:buChar char="¬"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C53ECA-1A8A-F04C-9E56-E18B63E0C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19156" y="430910"/>
            <a:ext cx="93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9C5FF-747B-3D4A-981B-467F88117F5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295400-8141-B04B-953E-2F01A6E85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8661"/>
            <a:ext cx="10515600" cy="1325563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800" b="0" i="0">
                <a:latin typeface="Neue Haas Grotesk Display Pro 6" panose="020B0504020202020204" pitchFamily="34" charset="77"/>
              </a:defRPr>
            </a:lvl1pPr>
          </a:lstStyle>
          <a:p>
            <a:r>
              <a:rPr lang="en-GB" dirty="0"/>
              <a:t>Click to edit Master title style quote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5F20BF-CB49-1A4D-A1DC-8452402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7E4F2-F93F-C741-935D-69AB31CD6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0" y="675151"/>
            <a:ext cx="16002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A62398-515E-1940-898C-7B421C908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9753600" y="5473700"/>
            <a:ext cx="1600200" cy="838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42EB0A3-43C6-3F4F-959B-36ECD6D1668A}"/>
              </a:ext>
            </a:extLst>
          </p:cNvPr>
          <p:cNvSpPr txBox="1">
            <a:spLocks/>
          </p:cNvSpPr>
          <p:nvPr userDrawn="1"/>
        </p:nvSpPr>
        <p:spPr>
          <a:xfrm>
            <a:off x="838200" y="4358472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Neue Haas Grotesk Display Pro 6" panose="020B0504020202020204" pitchFamily="34" charset="77"/>
                <a:ea typeface="+mj-ea"/>
                <a:cs typeface="+mj-cs"/>
              </a:defRPr>
            </a:lvl1pPr>
          </a:lstStyle>
          <a:p>
            <a:endParaRPr lang="en-US" sz="1800" b="0" i="0" dirty="0">
              <a:latin typeface="Neue Haas Grotesk Display Pro 5" panose="020B0504020202020204" pitchFamily="34" charset="77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776285-30B5-274C-96AB-70D37F065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62400"/>
            <a:ext cx="10515600" cy="1163638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0" i="0">
                <a:latin typeface="Neue Haas Grotesk Display Pro 5" panose="020B0504020202020204" pitchFamily="34" charset="77"/>
              </a:defRPr>
            </a:lvl1pPr>
            <a:lvl2pPr marL="457200" indent="0" algn="ctr">
              <a:buNone/>
              <a:defRPr b="0" i="0">
                <a:latin typeface="Neue Haas Grotesk Display Pro 5" panose="020B0504020202020204" pitchFamily="34" charset="77"/>
              </a:defRPr>
            </a:lvl2pPr>
            <a:lvl3pPr marL="914400" indent="0" algn="ctr">
              <a:buNone/>
              <a:defRPr b="0" i="0">
                <a:latin typeface="Neue Haas Grotesk Display Pro 5" panose="020B0504020202020204" pitchFamily="34" charset="77"/>
              </a:defRPr>
            </a:lvl3pPr>
            <a:lvl4pPr marL="1371600" indent="0" algn="ctr">
              <a:buNone/>
              <a:defRPr b="0" i="0">
                <a:latin typeface="Neue Haas Grotesk Display Pro 5" panose="020B0504020202020204" pitchFamily="34" charset="77"/>
              </a:defRPr>
            </a:lvl4pPr>
            <a:lvl5pPr marL="1828800" indent="0" algn="ctr">
              <a:buNone/>
              <a:defRPr b="0" i="0"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 dirty="0"/>
              <a:t>Naam </a:t>
            </a:r>
            <a:r>
              <a:rPr lang="en-GB" dirty="0" err="1"/>
              <a:t>hier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295400-8141-B04B-953E-2F01A6E85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8661"/>
            <a:ext cx="10515600" cy="1325563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800" b="0" i="0">
                <a:latin typeface="Neue Haas Grotesk Display Pro 6" panose="020B0504020202020204" pitchFamily="34" charset="77"/>
              </a:defRPr>
            </a:lvl1pPr>
          </a:lstStyle>
          <a:p>
            <a:r>
              <a:rPr lang="en-GB" dirty="0"/>
              <a:t>Click to edit Master title style quote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5F20BF-CB49-1A4D-A1DC-8452402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2C72B-7CB5-674D-812A-BAAB2F070A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0" y="675151"/>
            <a:ext cx="16002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8F5F3F-ED47-FD41-B1E2-ABB1AF7ECB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9753600" y="5473700"/>
            <a:ext cx="1600200" cy="8382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D7247A-9D40-B54C-92DA-94F681BEB5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023421"/>
            <a:ext cx="10515600" cy="12922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Neue Haas Grotesk Display Pro 5" panose="020B0504020202020204" pitchFamily="34" charset="77"/>
              </a:defRPr>
            </a:lvl1pPr>
            <a:lvl2pPr marL="457200" indent="0" algn="ctr">
              <a:buNone/>
              <a:defRPr sz="1800" b="0" i="0">
                <a:latin typeface="Neue Haas Grotesk Display Pro 5" panose="020B0504020202020204" pitchFamily="34" charset="77"/>
              </a:defRPr>
            </a:lvl2pPr>
            <a:lvl3pPr marL="914400" indent="0" algn="ctr">
              <a:buNone/>
              <a:defRPr sz="1800" b="0" i="0">
                <a:latin typeface="Neue Haas Grotesk Display Pro 5" panose="020B0504020202020204" pitchFamily="34" charset="77"/>
              </a:defRPr>
            </a:lvl3pPr>
            <a:lvl4pPr marL="1371600" indent="0" algn="ctr">
              <a:buNone/>
              <a:defRPr sz="1800" b="0" i="0">
                <a:latin typeface="Neue Haas Grotesk Display Pro 5" panose="020B0504020202020204" pitchFamily="34" charset="77"/>
              </a:defRPr>
            </a:lvl4pPr>
            <a:lvl5pPr marL="1828800" indent="0" algn="ctr">
              <a:buNone/>
              <a:defRPr sz="1800" b="0" i="0"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 dirty="0"/>
              <a:t>Naam </a:t>
            </a:r>
            <a:r>
              <a:rPr lang="en-GB" dirty="0" err="1"/>
              <a:t>hier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55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19C5FF-747B-3D4A-981B-467F88117F58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295400-8141-B04B-953E-2F01A6E85B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28661"/>
            <a:ext cx="10515600" cy="1325563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800" b="0" i="0">
                <a:solidFill>
                  <a:schemeClr val="bg1"/>
                </a:solidFill>
                <a:latin typeface="Neue Haas Grotesk Display Pro 6" panose="020B0504020202020204" pitchFamily="34" charset="77"/>
              </a:defRPr>
            </a:lvl1pPr>
          </a:lstStyle>
          <a:p>
            <a:r>
              <a:rPr lang="en-GB" dirty="0"/>
              <a:t>Click to edit Master title style quote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5F20BF-CB49-1A4D-A1DC-84524022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912EA-23F2-EF4C-8B38-9C2F7CEBE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0" y="675151"/>
            <a:ext cx="16002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80DCCB-5D8B-1D4A-ACCC-5E7D6C8F4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9753600" y="5473700"/>
            <a:ext cx="1600200" cy="838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48C1-F5F5-8A4E-BFC7-A382DB9854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073525"/>
            <a:ext cx="10587038" cy="1081088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1pPr>
            <a:lvl2pPr marL="457200" indent="0" algn="ctr">
              <a:buNone/>
              <a:defRPr b="0" i="0">
                <a:latin typeface="Neue Haas Grotesk Display Pro 5" panose="020B0504020202020204" pitchFamily="34" charset="77"/>
              </a:defRPr>
            </a:lvl2pPr>
            <a:lvl3pPr marL="914400" indent="0" algn="ctr">
              <a:buNone/>
              <a:defRPr b="0" i="0">
                <a:latin typeface="Neue Haas Grotesk Display Pro 5" panose="020B0504020202020204" pitchFamily="34" charset="77"/>
              </a:defRPr>
            </a:lvl3pPr>
            <a:lvl4pPr marL="1371600" indent="0" algn="ctr">
              <a:buNone/>
              <a:defRPr b="0" i="0">
                <a:latin typeface="Neue Haas Grotesk Display Pro 5" panose="020B0504020202020204" pitchFamily="34" charset="77"/>
              </a:defRPr>
            </a:lvl4pPr>
            <a:lvl5pPr marL="1828800" indent="0" algn="ctr">
              <a:buNone/>
              <a:defRPr b="0" i="0"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 dirty="0"/>
              <a:t>Naam </a:t>
            </a:r>
            <a:r>
              <a:rPr lang="en-GB" dirty="0" err="1"/>
              <a:t>hier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5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e fot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6899A3-B2F2-B74B-8D15-DD676B53ADD9}"/>
              </a:ext>
            </a:extLst>
          </p:cNvPr>
          <p:cNvSpPr/>
          <p:nvPr userDrawn="1"/>
        </p:nvSpPr>
        <p:spPr>
          <a:xfrm>
            <a:off x="0" y="5698742"/>
            <a:ext cx="12192000" cy="1159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B7B2A-5AF3-A842-9B6A-57F7AD9F8428}"/>
              </a:ext>
            </a:extLst>
          </p:cNvPr>
          <p:cNvSpPr/>
          <p:nvPr userDrawn="1"/>
        </p:nvSpPr>
        <p:spPr>
          <a:xfrm rot="5400000">
            <a:off x="8183371" y="2849371"/>
            <a:ext cx="6858000" cy="1159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B2F6B1-18B9-C54E-82B9-5F7F1DA586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028363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D1A792-940F-4B4F-A2AC-593C2E66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5F621-0201-4C44-ADFD-ECD3B57E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60" y="6018192"/>
            <a:ext cx="2231304" cy="58741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6816E0-2F7C-014E-9CA1-EB1FE6E258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60321"/>
            <a:ext cx="8535988" cy="585787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 dirty="0" err="1"/>
              <a:t>onderschrift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9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e fot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6899A3-B2F2-B74B-8D15-DD676B53ADD9}"/>
              </a:ext>
            </a:extLst>
          </p:cNvPr>
          <p:cNvSpPr/>
          <p:nvPr userDrawn="1"/>
        </p:nvSpPr>
        <p:spPr>
          <a:xfrm>
            <a:off x="0" y="5698742"/>
            <a:ext cx="12192000" cy="1159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B7B2A-5AF3-A842-9B6A-57F7AD9F8428}"/>
              </a:ext>
            </a:extLst>
          </p:cNvPr>
          <p:cNvSpPr/>
          <p:nvPr userDrawn="1"/>
        </p:nvSpPr>
        <p:spPr>
          <a:xfrm rot="5400000">
            <a:off x="8183371" y="2849371"/>
            <a:ext cx="6858000" cy="1159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B2F6B1-18B9-C54E-82B9-5F7F1DA586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028363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D1A792-940F-4B4F-A2AC-593C2E66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5F621-0201-4C44-ADFD-ECD3B57E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60" y="6018192"/>
            <a:ext cx="2231304" cy="58741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6816E0-2F7C-014E-9CA1-EB1FE6E258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60321"/>
            <a:ext cx="8535988" cy="585787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 dirty="0" err="1"/>
              <a:t>onderschrift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08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edige fot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6899A3-B2F2-B74B-8D15-DD676B53ADD9}"/>
              </a:ext>
            </a:extLst>
          </p:cNvPr>
          <p:cNvSpPr/>
          <p:nvPr userDrawn="1"/>
        </p:nvSpPr>
        <p:spPr>
          <a:xfrm>
            <a:off x="0" y="5698742"/>
            <a:ext cx="12192000" cy="115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B7B2A-5AF3-A842-9B6A-57F7AD9F8428}"/>
              </a:ext>
            </a:extLst>
          </p:cNvPr>
          <p:cNvSpPr/>
          <p:nvPr userDrawn="1"/>
        </p:nvSpPr>
        <p:spPr>
          <a:xfrm rot="5400000">
            <a:off x="8183371" y="2849371"/>
            <a:ext cx="6858000" cy="115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B2F6B1-18B9-C54E-82B9-5F7F1DA586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028363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D1A792-940F-4B4F-A2AC-593C2E66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5F621-0201-4C44-ADFD-ECD3B57E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60" y="6018192"/>
            <a:ext cx="2231304" cy="58741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6816E0-2F7C-014E-9CA1-EB1FE6E258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60321"/>
            <a:ext cx="8535988" cy="585787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 dirty="0" err="1"/>
              <a:t>onderschrift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atro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C462F-B94E-044C-8A92-E253302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C8DC3-73A2-7F44-879A-B116C12A5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436" y="1901759"/>
            <a:ext cx="9144000" cy="18566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NeueHaasGroteskDisp Pro Md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0E297-37DF-E54F-8167-BD712AC07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436" y="3758407"/>
            <a:ext cx="9144000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NeueHaasGroteskDisp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A94411-5C61-3E4D-9BAD-B3CD9D16A9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0600" y="5789216"/>
            <a:ext cx="3168836" cy="834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52CE89-7DA5-5243-9E09-81552F11A5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42824" y="1321703"/>
            <a:ext cx="2111542" cy="6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12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68587F-C186-1C80-7593-578D7C51AB15}"/>
              </a:ext>
            </a:extLst>
          </p:cNvPr>
          <p:cNvSpPr>
            <a:spLocks/>
          </p:cNvSpPr>
          <p:nvPr userDrawn="1"/>
        </p:nvSpPr>
        <p:spPr>
          <a:xfrm>
            <a:off x="2269067" y="442431"/>
            <a:ext cx="1800000" cy="4492056"/>
          </a:xfrm>
          <a:prstGeom prst="rect">
            <a:avLst/>
          </a:prstGeom>
          <a:solidFill>
            <a:srgbClr val="A7D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400"/>
              </a:lnSpc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Sleutelpartners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zijn onze sleutelpartners?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zijn onze sleutelleveranciers?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belangrijke hulpbronnen halen we </a:t>
            </a:r>
            <a:b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onze partners?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kernactiviteiten voeren onze partners uit?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26A5C-120B-6466-1D46-7F9AED66D388}"/>
              </a:ext>
            </a:extLst>
          </p:cNvPr>
          <p:cNvSpPr>
            <a:spLocks/>
          </p:cNvSpPr>
          <p:nvPr userDrawn="1"/>
        </p:nvSpPr>
        <p:spPr>
          <a:xfrm>
            <a:off x="2269066" y="5024121"/>
            <a:ext cx="4619414" cy="1391448"/>
          </a:xfrm>
          <a:prstGeom prst="rect">
            <a:avLst/>
          </a:prstGeom>
          <a:solidFill>
            <a:srgbClr val="C9C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1400"/>
              </a:lnSpc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Kostenstructuur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zijn de belangrijkste kosten van ons businessmodel?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mensen en middelen zijn het duurst?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kernactiviteiten zijn het duurst?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9B1D28-DCC7-51E2-9992-0D0A0515ADE2}"/>
              </a:ext>
            </a:extLst>
          </p:cNvPr>
          <p:cNvSpPr txBox="1"/>
          <p:nvPr userDrawn="1"/>
        </p:nvSpPr>
        <p:spPr>
          <a:xfrm>
            <a:off x="292187" y="436586"/>
            <a:ext cx="1709333" cy="10984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Business Model Canvas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D1DE03-E34D-F67A-449F-5D9A774ACFD7}"/>
              </a:ext>
            </a:extLst>
          </p:cNvPr>
          <p:cNvSpPr txBox="1"/>
          <p:nvPr userDrawn="1"/>
        </p:nvSpPr>
        <p:spPr>
          <a:xfrm>
            <a:off x="292187" y="1535062"/>
            <a:ext cx="1026786" cy="400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Tools: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1C3AD1-8B8A-F5E9-04A9-21363C602195}"/>
              </a:ext>
            </a:extLst>
          </p:cNvPr>
          <p:cNvSpPr>
            <a:spLocks/>
          </p:cNvSpPr>
          <p:nvPr userDrawn="1"/>
        </p:nvSpPr>
        <p:spPr>
          <a:xfrm>
            <a:off x="4157134" y="2731254"/>
            <a:ext cx="1800000" cy="2203233"/>
          </a:xfrm>
          <a:prstGeom prst="rect">
            <a:avLst/>
          </a:prstGeom>
          <a:solidFill>
            <a:srgbClr val="A7D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400"/>
              </a:lnSpc>
              <a:buClr>
                <a:schemeClr val="bg1"/>
              </a:buClr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Mensen &amp; Middelen</a:t>
            </a:r>
            <a:endParaRPr lang="nl-NL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buClr>
                <a:schemeClr val="bg1"/>
              </a:buClr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hulp hebben we nodig als het gaat om: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waardepropositie?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distributie-kanalen?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klantrelaties?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inkomsten-stromen?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382E9C-40C6-9D84-3EB6-7C1C05D6F2C7}"/>
              </a:ext>
            </a:extLst>
          </p:cNvPr>
          <p:cNvSpPr>
            <a:spLocks/>
          </p:cNvSpPr>
          <p:nvPr userDrawn="1"/>
        </p:nvSpPr>
        <p:spPr>
          <a:xfrm>
            <a:off x="4157134" y="442431"/>
            <a:ext cx="1800000" cy="2203233"/>
          </a:xfrm>
          <a:prstGeom prst="rect">
            <a:avLst/>
          </a:prstGeom>
          <a:solidFill>
            <a:srgbClr val="A7D5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400"/>
              </a:lnSpc>
              <a:buClr>
                <a:schemeClr val="bg1"/>
              </a:buClr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Kernactiviteiten</a:t>
            </a:r>
          </a:p>
          <a:p>
            <a:pPr>
              <a:lnSpc>
                <a:spcPts val="1400"/>
              </a:lnSpc>
              <a:buClr>
                <a:schemeClr val="bg1"/>
              </a:buClr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kernactiviteiten zijn nodig als het gaat om: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waardepropositie?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distributie-kanalen?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klantrelaties?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inkomsten-stromen?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B0E78-8106-3CE4-09E8-922634DA288F}"/>
              </a:ext>
            </a:extLst>
          </p:cNvPr>
          <p:cNvSpPr>
            <a:spLocks/>
          </p:cNvSpPr>
          <p:nvPr userDrawn="1"/>
        </p:nvSpPr>
        <p:spPr>
          <a:xfrm>
            <a:off x="6045201" y="436586"/>
            <a:ext cx="1800000" cy="449205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Waardepropositie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waarde leveren we aan de klant?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problemen helpen we oplossen?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welke behoefte voorzien we?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producten en diensten bieden we aan?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endParaRPr lang="nl-NL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Schrijf hier alleen korte antwoorden van 1 of 2 zinnen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6337A1-D0C0-05BA-F90F-C718DDE3C5F9}"/>
              </a:ext>
            </a:extLst>
          </p:cNvPr>
          <p:cNvSpPr>
            <a:spLocks/>
          </p:cNvSpPr>
          <p:nvPr userDrawn="1"/>
        </p:nvSpPr>
        <p:spPr>
          <a:xfrm>
            <a:off x="7933268" y="442431"/>
            <a:ext cx="1800000" cy="2203233"/>
          </a:xfrm>
          <a:prstGeom prst="rect">
            <a:avLst/>
          </a:prstGeom>
          <a:solidFill>
            <a:srgbClr val="FFC9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400"/>
              </a:lnSpc>
              <a:buClr>
                <a:schemeClr val="bg1"/>
              </a:buClr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Klantrelaties</a:t>
            </a:r>
            <a:endParaRPr lang="nl-NL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voor relatie mag </a:t>
            </a:r>
            <a:b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 segment van ons verwachten?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(klant)relaties </a:t>
            </a:r>
            <a:b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we al aangegaan?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zijn deze geïntegreerd in het businessmodel?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zijn de kosten die hierbij horen?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C836F6-4EC3-704B-A22B-53B9688CD159}"/>
              </a:ext>
            </a:extLst>
          </p:cNvPr>
          <p:cNvSpPr>
            <a:spLocks/>
          </p:cNvSpPr>
          <p:nvPr userDrawn="1"/>
        </p:nvSpPr>
        <p:spPr>
          <a:xfrm>
            <a:off x="7933268" y="2725409"/>
            <a:ext cx="1800000" cy="2203233"/>
          </a:xfrm>
          <a:prstGeom prst="rect">
            <a:avLst/>
          </a:prstGeom>
          <a:solidFill>
            <a:srgbClr val="FFC9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400"/>
              </a:lnSpc>
              <a:buClr>
                <a:schemeClr val="bg1"/>
              </a:buClr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Kanalen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welke kanalen zijn onze klanten te vinden?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bereiken we onze klanten nu?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kanalen zijn het meest kostenefficiënt?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integreren we </a:t>
            </a:r>
            <a:b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kanalen in onze processen?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033CB7-BBA4-5648-DA5A-B633B3492338}"/>
              </a:ext>
            </a:extLst>
          </p:cNvPr>
          <p:cNvSpPr>
            <a:spLocks/>
          </p:cNvSpPr>
          <p:nvPr userDrawn="1"/>
        </p:nvSpPr>
        <p:spPr>
          <a:xfrm>
            <a:off x="9821334" y="436586"/>
            <a:ext cx="1800000" cy="4492056"/>
          </a:xfrm>
          <a:prstGeom prst="rect">
            <a:avLst/>
          </a:prstGeom>
          <a:solidFill>
            <a:srgbClr val="FFC9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Klantprofielen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wie creëren we waarde?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zijn onze belangrijkste klanten?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70EC7F-7CD0-F8E6-0DD0-FA63CF9FABA5}"/>
              </a:ext>
            </a:extLst>
          </p:cNvPr>
          <p:cNvSpPr>
            <a:spLocks/>
          </p:cNvSpPr>
          <p:nvPr userDrawn="1"/>
        </p:nvSpPr>
        <p:spPr>
          <a:xfrm>
            <a:off x="7007841" y="5024121"/>
            <a:ext cx="4619414" cy="1391448"/>
          </a:xfrm>
          <a:prstGeom prst="rect">
            <a:avLst/>
          </a:prstGeom>
          <a:solidFill>
            <a:srgbClr val="C9C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>
              <a:lnSpc>
                <a:spcPts val="1400"/>
              </a:lnSpc>
              <a:buClr>
                <a:schemeClr val="bg1"/>
              </a:buClr>
            </a:pPr>
            <a:r>
              <a:rPr lang="nl-NL" sz="1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Inkomstenstromen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welke waarde zijn onze klanten echt bereid te betalen?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wat betalen ze op dit moment?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betalen ze op dit moment?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zouden ze het liefst betalen? </a:t>
            </a:r>
          </a:p>
          <a:p>
            <a:pPr marL="171450" indent="-171450">
              <a:lnSpc>
                <a:spcPts val="1400"/>
              </a:lnSpc>
              <a:buClr>
                <a:schemeClr val="tx1">
                  <a:lumMod val="75000"/>
                  <a:lumOff val="25000"/>
                </a:schemeClr>
              </a:buClr>
              <a:buFont typeface="NeueHaasGroteskDisp Pro" panose="020B0504020202020204" pitchFamily="34" charset="0"/>
              <a:buChar char="¬"/>
            </a:pPr>
            <a:r>
              <a:rPr lang="nl-NL" sz="1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 draagt elke inkomstenstroom bij aan de totale inkomsten?</a:t>
            </a:r>
          </a:p>
        </p:txBody>
      </p:sp>
    </p:spTree>
    <p:extLst>
      <p:ext uri="{BB962C8B-B14F-4D97-AF65-F5344CB8AC3E}">
        <p14:creationId xmlns:p14="http://schemas.microsoft.com/office/powerpoint/2010/main" val="158316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atro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36683-1A52-DD4A-AAA6-D3984D9FD5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C8DC3-73A2-7F44-879A-B116C12A5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436" y="1901759"/>
            <a:ext cx="9144000" cy="18566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NeueHaasGroteskDisp Pro Md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0E297-37DF-E54F-8167-BD712AC07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436" y="3758407"/>
            <a:ext cx="9144000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NeueHaasGroteskDisp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116F-FDB4-AA43-9B4D-0FDE85DDE6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10600" y="5789216"/>
            <a:ext cx="3168836" cy="834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6EAED2-7DB9-CD4C-8838-40EDB54410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42824" y="1321703"/>
            <a:ext cx="2111543" cy="6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2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atro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C6BC0-C3A3-074E-8A02-1944F101C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9C8DC3-73A2-7F44-879A-B116C12A5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436" y="1901759"/>
            <a:ext cx="9144000" cy="1856648"/>
          </a:xfrm>
        </p:spPr>
        <p:txBody>
          <a:bodyPr lIns="0" tIns="0" rIns="0" bIns="0" anchor="t" anchorCtr="0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Neue Haas Grotesk Display Pro 6" panose="020B0504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0E297-37DF-E54F-8167-BD712AC07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436" y="3758407"/>
            <a:ext cx="9144000" cy="16557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552B9A-7277-2041-BF84-EDE36F8101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10600" y="5789216"/>
            <a:ext cx="3168836" cy="834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2DFAE2-F5BA-F648-BDE0-AFB5608342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42824" y="1321703"/>
            <a:ext cx="2111543" cy="6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4E118CC-276C-1441-96D3-7C6E03A0B960}"/>
              </a:ext>
            </a:extLst>
          </p:cNvPr>
          <p:cNvSpPr/>
          <p:nvPr userDrawn="1"/>
        </p:nvSpPr>
        <p:spPr>
          <a:xfrm>
            <a:off x="1357478" y="762753"/>
            <a:ext cx="10843806" cy="6104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5F2BD-09E8-0F4C-82D8-36265D0A6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59" y="6018192"/>
            <a:ext cx="2231306" cy="58741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F586C-6FF4-C14D-A65C-773F7EC3FC4B}"/>
              </a:ext>
            </a:extLst>
          </p:cNvPr>
          <p:cNvGrpSpPr/>
          <p:nvPr userDrawn="1"/>
        </p:nvGrpSpPr>
        <p:grpSpPr>
          <a:xfrm>
            <a:off x="2182431" y="1315817"/>
            <a:ext cx="2079177" cy="542742"/>
            <a:chOff x="2182431" y="1315817"/>
            <a:chExt cx="2079177" cy="54274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ABD7548-DDBE-B140-B689-B82A2380373E}"/>
                </a:ext>
              </a:extLst>
            </p:cNvPr>
            <p:cNvCxnSpPr/>
            <p:nvPr userDrawn="1"/>
          </p:nvCxnSpPr>
          <p:spPr>
            <a:xfrm>
              <a:off x="2182431" y="1359017"/>
              <a:ext cx="2079177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926837E-0424-A240-AB94-530EA5CB08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07050" y="1315817"/>
              <a:ext cx="0" cy="542742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7518DC2-E0F3-2E44-8FF6-FAA2C6C28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36" y="1901758"/>
            <a:ext cx="9051925" cy="21034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400" b="0" i="0">
                <a:latin typeface="+mj-lt"/>
              </a:defRPr>
            </a:lvl1pPr>
            <a:lvl2pPr marL="457200" indent="0">
              <a:buNone/>
              <a:defRPr b="0" i="0">
                <a:latin typeface="Neue Haas Grotesk Display Pro 6" panose="020B0504020202020204" pitchFamily="34" charset="77"/>
              </a:defRPr>
            </a:lvl2pPr>
            <a:lvl3pPr marL="914400" indent="0">
              <a:buNone/>
              <a:defRPr b="0" i="0">
                <a:latin typeface="Neue Haas Grotesk Display Pro 6" panose="020B0504020202020204" pitchFamily="34" charset="77"/>
              </a:defRPr>
            </a:lvl3pPr>
            <a:lvl4pPr marL="1371600" indent="0">
              <a:buNone/>
              <a:defRPr b="0" i="0">
                <a:latin typeface="Neue Haas Grotesk Display Pro 6" panose="020B0504020202020204" pitchFamily="34" charset="77"/>
              </a:defRPr>
            </a:lvl4pPr>
            <a:lvl5pPr marL="1828800" indent="0">
              <a:buNone/>
              <a:defRPr b="0" i="0">
                <a:latin typeface="Neue Haas Grotesk Display Pro 6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5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C092250-F8C2-BC46-9140-D267D025A65E}"/>
              </a:ext>
            </a:extLst>
          </p:cNvPr>
          <p:cNvSpPr/>
          <p:nvPr userDrawn="1"/>
        </p:nvSpPr>
        <p:spPr>
          <a:xfrm>
            <a:off x="1357478" y="762753"/>
            <a:ext cx="10843806" cy="6104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22500-5C88-7A4A-9F57-316F51E09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60" y="6018192"/>
            <a:ext cx="2231304" cy="587416"/>
          </a:xfrm>
          <a:prstGeom prst="rect">
            <a:avLst/>
          </a:prstGeom>
        </p:spPr>
      </p:pic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43DFADE2-6749-3E45-A097-DA861366C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36" y="1901758"/>
            <a:ext cx="9051925" cy="21034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Neue Haas Grotesk Display Pro 6" panose="020B0504020202020204" pitchFamily="34" charset="77"/>
              </a:defRPr>
            </a:lvl1pPr>
            <a:lvl2pPr marL="457200" indent="0">
              <a:buNone/>
              <a:defRPr b="0" i="0">
                <a:latin typeface="Neue Haas Grotesk Display Pro 6" panose="020B0504020202020204" pitchFamily="34" charset="77"/>
              </a:defRPr>
            </a:lvl2pPr>
            <a:lvl3pPr marL="914400" indent="0">
              <a:buNone/>
              <a:defRPr b="0" i="0">
                <a:latin typeface="Neue Haas Grotesk Display Pro 6" panose="020B0504020202020204" pitchFamily="34" charset="77"/>
              </a:defRPr>
            </a:lvl3pPr>
            <a:lvl4pPr marL="1371600" indent="0">
              <a:buNone/>
              <a:defRPr b="0" i="0">
                <a:latin typeface="Neue Haas Grotesk Display Pro 6" panose="020B0504020202020204" pitchFamily="34" charset="77"/>
              </a:defRPr>
            </a:lvl4pPr>
            <a:lvl5pPr marL="1828800" indent="0">
              <a:buNone/>
              <a:defRPr b="0" i="0">
                <a:latin typeface="Neue Haas Grotesk Display Pro 6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630FF2-B613-A748-B40C-0411B0491E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42824" y="1321703"/>
            <a:ext cx="2111542" cy="6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pagina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2EB512-A142-4546-BCB2-1239F68FB5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A50ACB-F728-DC49-A9A7-B755D76A8A35}"/>
              </a:ext>
            </a:extLst>
          </p:cNvPr>
          <p:cNvSpPr/>
          <p:nvPr userDrawn="1"/>
        </p:nvSpPr>
        <p:spPr>
          <a:xfrm>
            <a:off x="1357478" y="762753"/>
            <a:ext cx="10843806" cy="6104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6A3748-CD8C-574C-A39E-4C52677961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59" y="6018192"/>
            <a:ext cx="2231306" cy="587416"/>
          </a:xfrm>
          <a:prstGeom prst="rect">
            <a:avLst/>
          </a:prstGeom>
        </p:spPr>
      </p:pic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3D5C8227-764D-9542-AAEA-A72952CDE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5436" y="1901758"/>
            <a:ext cx="9051925" cy="210343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400" b="0" i="0">
                <a:latin typeface="Neue Haas Grotesk Display Pro 6" panose="020B0504020202020204" pitchFamily="34" charset="77"/>
              </a:defRPr>
            </a:lvl1pPr>
            <a:lvl2pPr marL="457200" indent="0">
              <a:buNone/>
              <a:defRPr b="0" i="0">
                <a:latin typeface="Neue Haas Grotesk Display Pro 6" panose="020B0504020202020204" pitchFamily="34" charset="77"/>
              </a:defRPr>
            </a:lvl2pPr>
            <a:lvl3pPr marL="914400" indent="0">
              <a:buNone/>
              <a:defRPr b="0" i="0">
                <a:latin typeface="Neue Haas Grotesk Display Pro 6" panose="020B0504020202020204" pitchFamily="34" charset="77"/>
              </a:defRPr>
            </a:lvl3pPr>
            <a:lvl4pPr marL="1371600" indent="0">
              <a:buNone/>
              <a:defRPr b="0" i="0">
                <a:latin typeface="Neue Haas Grotesk Display Pro 6" panose="020B0504020202020204" pitchFamily="34" charset="77"/>
              </a:defRPr>
            </a:lvl4pPr>
            <a:lvl5pPr marL="1828800" indent="0">
              <a:buNone/>
              <a:defRPr b="0" i="0">
                <a:latin typeface="Neue Haas Grotesk Display Pro 6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AF1687-9920-8443-ABD5-A6E1DD104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42824" y="1321703"/>
            <a:ext cx="2111543" cy="6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- tekst link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515068-4135-D34F-8062-82047CAF8AFA}"/>
              </a:ext>
            </a:extLst>
          </p:cNvPr>
          <p:cNvSpPr/>
          <p:nvPr userDrawn="1"/>
        </p:nvSpPr>
        <p:spPr>
          <a:xfrm>
            <a:off x="5098473" y="5698551"/>
            <a:ext cx="7093527" cy="1159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C7F83-7880-A940-9075-5B2F2CD98EB3}"/>
              </a:ext>
            </a:extLst>
          </p:cNvPr>
          <p:cNvSpPr/>
          <p:nvPr userDrawn="1"/>
        </p:nvSpPr>
        <p:spPr>
          <a:xfrm>
            <a:off x="0" y="0"/>
            <a:ext cx="50984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A0805-1800-1A48-9BE5-811BCA9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4199"/>
            <a:ext cx="3872344" cy="1159233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 i="0">
                <a:latin typeface="Neue Haas Grotesk Display Pro 6" panose="020B0504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E25A4F-2817-7948-A97D-6DA04502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5F2BD-09E8-0F4C-82D8-36265D0A6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59" y="6018192"/>
            <a:ext cx="2231306" cy="58741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EA09AF-D68F-C848-B050-A2B74CD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568"/>
            <a:ext cx="3872344" cy="4351338"/>
          </a:xfrm>
        </p:spPr>
        <p:txBody>
          <a:bodyPr/>
          <a:lstStyle>
            <a:lvl1pPr marL="2286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1pPr>
            <a:lvl2pPr marL="6858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2pPr>
            <a:lvl3pPr marL="11430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3pPr>
            <a:lvl4pPr marL="16002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4pPr>
            <a:lvl5pPr marL="20574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534F7-ABB5-2541-861E-F3352B3A9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050" y="0"/>
            <a:ext cx="7092950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C53ECA-1A8A-F04C-9E56-E18B63E0C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060" y="430910"/>
            <a:ext cx="93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8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- tekst links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515068-4135-D34F-8062-82047CAF8AFA}"/>
              </a:ext>
            </a:extLst>
          </p:cNvPr>
          <p:cNvSpPr/>
          <p:nvPr userDrawn="1"/>
        </p:nvSpPr>
        <p:spPr>
          <a:xfrm>
            <a:off x="5098473" y="5698551"/>
            <a:ext cx="7093527" cy="1159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4C7F83-7880-A940-9075-5B2F2CD98EB3}"/>
              </a:ext>
            </a:extLst>
          </p:cNvPr>
          <p:cNvSpPr/>
          <p:nvPr userDrawn="1"/>
        </p:nvSpPr>
        <p:spPr>
          <a:xfrm>
            <a:off x="0" y="0"/>
            <a:ext cx="50984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A0805-1800-1A48-9BE5-811BCA91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4199"/>
            <a:ext cx="3872344" cy="1159233"/>
          </a:xfrm>
        </p:spPr>
        <p:txBody>
          <a:bodyPr lIns="0" tIns="0" rIns="0" bIns="0" anchor="t" anchorCtr="0">
            <a:normAutofit/>
          </a:bodyPr>
          <a:lstStyle>
            <a:lvl1pPr>
              <a:defRPr sz="3600" b="0" i="0">
                <a:latin typeface="Neue Haas Grotesk Display Pro 6" panose="020B0504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E25A4F-2817-7948-A97D-6DA04502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23045"/>
            <a:ext cx="2743200" cy="365125"/>
          </a:xfrm>
        </p:spPr>
        <p:txBody>
          <a:bodyPr lIns="0" tIns="0" rIns="0" bIns="0" anchor="t" anchorCtr="0"/>
          <a:lstStyle>
            <a:lvl1pPr algn="l">
              <a:defRPr b="0" i="0">
                <a:solidFill>
                  <a:schemeClr val="tx1"/>
                </a:solidFill>
                <a:latin typeface="Neue Haas Grotesk Display Pro 5" panose="020B0504020202020204" pitchFamily="34" charset="77"/>
              </a:defRPr>
            </a:lvl1pPr>
          </a:lstStyle>
          <a:p>
            <a:fld id="{42BB1FB2-2E5D-6246-A929-02A17938A8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55F2BD-09E8-0F4C-82D8-36265D0A6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19259" y="6018192"/>
            <a:ext cx="2231306" cy="58741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EA09AF-D68F-C848-B050-A2B74CD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568"/>
            <a:ext cx="3872344" cy="4351338"/>
          </a:xfrm>
        </p:spPr>
        <p:txBody>
          <a:bodyPr/>
          <a:lstStyle>
            <a:lvl1pPr marL="2286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1pPr>
            <a:lvl2pPr marL="6858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2pPr>
            <a:lvl3pPr marL="11430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3pPr>
            <a:lvl4pPr marL="16002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4pPr>
            <a:lvl5pPr marL="2057400" indent="-228600">
              <a:buFont typeface="System Font Regular"/>
              <a:buChar char="¬"/>
              <a:defRPr b="0" i="0">
                <a:latin typeface="Neue Haas Grotesk Display Pro 5" panose="020B0504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0534F7-ABB5-2541-861E-F3352B3A92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050" y="0"/>
            <a:ext cx="7092950" cy="56991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C53ECA-1A8A-F04C-9E56-E18B63E0CC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060" y="430910"/>
            <a:ext cx="939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3C2CC-6712-E146-A601-A5F0C9A3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83CAE-5A65-AA44-B4D5-9333598CE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1BF66-E4D5-2B48-8305-0AF1C79E9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BC6C-BE21-F74E-B43E-85E0380F9ECD}" type="datetime1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7AF6-AF09-F94E-8C73-F56195B9E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D7AC4-173E-B048-85D2-8CF6F29BD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1FB2-2E5D-6246-A929-02A17938A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7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60" r:id="rId3"/>
    <p:sldLayoutId id="2147483661" r:id="rId4"/>
    <p:sldLayoutId id="2147483650" r:id="rId5"/>
    <p:sldLayoutId id="2147483674" r:id="rId6"/>
    <p:sldLayoutId id="2147483675" r:id="rId7"/>
    <p:sldLayoutId id="2147483663" r:id="rId8"/>
    <p:sldLayoutId id="2147483670" r:id="rId9"/>
    <p:sldLayoutId id="2147483667" r:id="rId10"/>
    <p:sldLayoutId id="2147483666" r:id="rId11"/>
    <p:sldLayoutId id="2147483669" r:id="rId12"/>
    <p:sldLayoutId id="2147483668" r:id="rId13"/>
    <p:sldLayoutId id="2147483654" r:id="rId14"/>
    <p:sldLayoutId id="2147483665" r:id="rId15"/>
    <p:sldLayoutId id="2147483664" r:id="rId16"/>
    <p:sldLayoutId id="2147483655" r:id="rId17"/>
    <p:sldLayoutId id="2147483671" r:id="rId18"/>
    <p:sldLayoutId id="2147483672" r:id="rId19"/>
    <p:sldLayoutId id="214748367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dj.nl/regeling/nextlocal/" TargetMode="External"/><Relationship Id="rId2" Type="http://schemas.openxmlformats.org/officeDocument/2006/relationships/hyperlink" Target="mailto:onland@svdj.nl?subject=Contactverzoek%20NextLocal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D21A-FEA3-E847-A398-30C41DC8E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5436" y="1901759"/>
            <a:ext cx="7355231" cy="1856648"/>
          </a:xfrm>
        </p:spPr>
        <p:txBody>
          <a:bodyPr/>
          <a:lstStyle/>
          <a:p>
            <a:r>
              <a:rPr lang="nl-NL" b="1" noProof="0" dirty="0">
                <a:latin typeface="Arial" panose="020B0604020202020204" pitchFamily="34" charset="0"/>
                <a:cs typeface="Arial" panose="020B0604020202020204" pitchFamily="34" charset="0"/>
              </a:rPr>
              <a:t>Jouw hele business samengevat op één canvas dat iedereen begrijpt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7117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6FD203AD-9C66-C104-EB1C-2154180DD41E}"/>
              </a:ext>
            </a:extLst>
          </p:cNvPr>
          <p:cNvSpPr/>
          <p:nvPr/>
        </p:nvSpPr>
        <p:spPr>
          <a:xfrm>
            <a:off x="619069" y="4196632"/>
            <a:ext cx="784196" cy="838948"/>
          </a:xfrm>
          <a:prstGeom prst="foldedCorner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hier 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tekst te wijzigen</a:t>
            </a: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3A6C62F5-C1F1-CBF7-92EC-07BC9300FD92}"/>
              </a:ext>
            </a:extLst>
          </p:cNvPr>
          <p:cNvSpPr/>
          <p:nvPr/>
        </p:nvSpPr>
        <p:spPr>
          <a:xfrm rot="227863">
            <a:off x="799431" y="3721434"/>
            <a:ext cx="784196" cy="838948"/>
          </a:xfrm>
          <a:prstGeom prst="foldedCorner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hier 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tekst te wijzigen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0495DF23-501F-FD06-3FE5-FBF677DACE80}"/>
              </a:ext>
            </a:extLst>
          </p:cNvPr>
          <p:cNvSpPr/>
          <p:nvPr/>
        </p:nvSpPr>
        <p:spPr>
          <a:xfrm>
            <a:off x="559336" y="3191127"/>
            <a:ext cx="784196" cy="838948"/>
          </a:xfrm>
          <a:prstGeom prst="foldedCorner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hier 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tekst te wijzigen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066BDAD-32EC-4753-B84D-B21CB137BD2B}"/>
              </a:ext>
            </a:extLst>
          </p:cNvPr>
          <p:cNvSpPr/>
          <p:nvPr/>
        </p:nvSpPr>
        <p:spPr>
          <a:xfrm rot="19732901">
            <a:off x="988254" y="5429274"/>
            <a:ext cx="406550" cy="2943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3003875-72DA-2E59-DBF9-882FA533720F}"/>
              </a:ext>
            </a:extLst>
          </p:cNvPr>
          <p:cNvSpPr/>
          <p:nvPr/>
        </p:nvSpPr>
        <p:spPr>
          <a:xfrm>
            <a:off x="588468" y="5795544"/>
            <a:ext cx="409045" cy="388987"/>
          </a:xfrm>
          <a:prstGeom prst="star5">
            <a:avLst>
              <a:gd name="adj" fmla="val 26106"/>
              <a:gd name="hf" fmla="val 105146"/>
              <a:gd name="vf" fmla="val 1105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C39B94C-7283-C6A0-97F6-391DA4EC2F5C}"/>
              </a:ext>
            </a:extLst>
          </p:cNvPr>
          <p:cNvSpPr/>
          <p:nvPr/>
        </p:nvSpPr>
        <p:spPr>
          <a:xfrm>
            <a:off x="1080006" y="5795544"/>
            <a:ext cx="466459" cy="466459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64B66CCD-FB4A-1072-D20B-23D0840F8EEB}"/>
              </a:ext>
            </a:extLst>
          </p:cNvPr>
          <p:cNvSpPr/>
          <p:nvPr/>
        </p:nvSpPr>
        <p:spPr>
          <a:xfrm rot="21301727">
            <a:off x="826410" y="2636596"/>
            <a:ext cx="784196" cy="838948"/>
          </a:xfrm>
          <a:prstGeom prst="foldedCorner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hier </a:t>
            </a:r>
          </a:p>
          <a:p>
            <a:pPr algn="ctr"/>
            <a:r>
              <a:rPr lang="nl-NL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tekst te wijzigen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7A7BE762-315D-494E-7711-18AFF9E58A7D}"/>
              </a:ext>
            </a:extLst>
          </p:cNvPr>
          <p:cNvSpPr/>
          <p:nvPr/>
        </p:nvSpPr>
        <p:spPr>
          <a:xfrm rot="521043">
            <a:off x="667521" y="2184724"/>
            <a:ext cx="784194" cy="838946"/>
          </a:xfrm>
          <a:prstGeom prst="foldedCorner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hier </a:t>
            </a:r>
          </a:p>
          <a:p>
            <a:pPr algn="ctr"/>
            <a:r>
              <a:rPr lang="nl-NL" sz="9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tekst te wijzigen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0B5C1C33-8909-CE8B-53B8-B9C61E5240E7}"/>
              </a:ext>
            </a:extLst>
          </p:cNvPr>
          <p:cNvSpPr/>
          <p:nvPr/>
        </p:nvSpPr>
        <p:spPr>
          <a:xfrm rot="521043">
            <a:off x="10175590" y="2328657"/>
            <a:ext cx="784194" cy="838946"/>
          </a:xfrm>
          <a:prstGeom prst="foldedCorner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hier </a:t>
            </a:r>
          </a:p>
          <a:p>
            <a:pPr algn="ctr"/>
            <a:r>
              <a:rPr lang="nl-NL" sz="9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tekst te wijzigen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496284B-9812-AED3-0E9C-566BE51BEDCB}"/>
              </a:ext>
            </a:extLst>
          </p:cNvPr>
          <p:cNvSpPr/>
          <p:nvPr/>
        </p:nvSpPr>
        <p:spPr>
          <a:xfrm rot="8189842">
            <a:off x="10602970" y="2167027"/>
            <a:ext cx="406550" cy="2943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4977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21BF-9373-3CA6-64E0-D7341DE8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nl-NL" b="1" noProof="0" dirty="0">
                <a:latin typeface="Arial" panose="020B0604020202020204" pitchFamily="34" charset="0"/>
                <a:cs typeface="Arial" panose="020B0604020202020204" pitchFamily="34" charset="0"/>
              </a:rPr>
              <a:t>Klaar voor de volgende stap?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53F70A-9969-2476-E01A-36A560D39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7561" y="3748301"/>
            <a:ext cx="6377039" cy="10810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2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Mail SVDJ Coördinator Organisatieontwikkeling </a:t>
            </a:r>
            <a:r>
              <a:rPr lang="nl-NL" sz="3200" b="1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Nina Onland</a:t>
            </a:r>
            <a:r>
              <a:rPr lang="nl-NL" sz="32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nl-NL" sz="3200" u="sng" baseline="30000" noProof="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onland@svdj.nl</a:t>
            </a:r>
            <a:r>
              <a:rPr lang="nl-NL" sz="32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 of ga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2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naar </a:t>
            </a:r>
            <a:r>
              <a:rPr lang="nl-NL" sz="3200" baseline="30000" noProof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svdj.nl/</a:t>
            </a:r>
            <a:r>
              <a:rPr lang="nl-NL" sz="3200" baseline="30000" noProof="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nextlocal</a:t>
            </a:r>
            <a:r>
              <a:rPr lang="nl-NL" sz="32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 voor meer informatie</a:t>
            </a:r>
          </a:p>
        </p:txBody>
      </p:sp>
    </p:spTree>
    <p:extLst>
      <p:ext uri="{BB962C8B-B14F-4D97-AF65-F5344CB8AC3E}">
        <p14:creationId xmlns:p14="http://schemas.microsoft.com/office/powerpoint/2010/main" val="331993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VDJ Kleuren">
      <a:dk1>
        <a:srgbClr val="000000"/>
      </a:dk1>
      <a:lt1>
        <a:srgbClr val="FFFFFF"/>
      </a:lt1>
      <a:dk2>
        <a:srgbClr val="000000"/>
      </a:dk2>
      <a:lt2>
        <a:srgbClr val="E7E7E7"/>
      </a:lt2>
      <a:accent1>
        <a:srgbClr val="99C1D4"/>
      </a:accent1>
      <a:accent2>
        <a:srgbClr val="AECEDD"/>
      </a:accent2>
      <a:accent3>
        <a:srgbClr val="C2DAE5"/>
      </a:accent3>
      <a:accent4>
        <a:srgbClr val="D6E6EE"/>
      </a:accent4>
      <a:accent5>
        <a:srgbClr val="EAF2F6"/>
      </a:accent5>
      <a:accent6>
        <a:srgbClr val="99C1D3"/>
      </a:accent6>
      <a:hlink>
        <a:srgbClr val="99C1D4"/>
      </a:hlink>
      <a:folHlink>
        <a:srgbClr val="99C1D4"/>
      </a:folHlink>
    </a:clrScheme>
    <a:fontScheme name="SVDJ lettertype">
      <a:majorFont>
        <a:latin typeface="NeueHaasGroteskDisp Pro Md"/>
        <a:ea typeface=""/>
        <a:cs typeface=""/>
      </a:majorFont>
      <a:minorFont>
        <a:latin typeface="NeueHaasGroteskDisp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2AF7512-1459-4835-86C7-C6C38E261AC8}" vid="{CE636674-42E7-43AD-BAFB-3076DBB706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7EECCD208E94EB8F7EB192A61A80E" ma:contentTypeVersion="16" ma:contentTypeDescription="Een nieuw document maken." ma:contentTypeScope="" ma:versionID="da7017cb24a4bd4b1866545da6aa5fb0">
  <xsd:schema xmlns:xsd="http://www.w3.org/2001/XMLSchema" xmlns:xs="http://www.w3.org/2001/XMLSchema" xmlns:p="http://schemas.microsoft.com/office/2006/metadata/properties" xmlns:ns2="94110027-9028-4907-88cd-fea0ee18e308" xmlns:ns3="92726b3a-59dd-490f-919f-7997d284e3e9" targetNamespace="http://schemas.microsoft.com/office/2006/metadata/properties" ma:root="true" ma:fieldsID="84eae2300e7f03dd2a241b381bc308e6" ns2:_="" ns3:_="">
    <xsd:import namespace="94110027-9028-4907-88cd-fea0ee18e308"/>
    <xsd:import namespace="92726b3a-59dd-490f-919f-7997d284e3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10027-9028-4907-88cd-fea0ee18e3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b99b080-8b19-4f82-a2a2-8c553c5e1985}" ma:internalName="TaxCatchAll" ma:showField="CatchAllData" ma:web="94110027-9028-4907-88cd-fea0ee18e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26b3a-59dd-490f-919f-7997d284e3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3e38ac6-de63-48b3-a69c-a3bc8a6cbf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4110027-9028-4907-88cd-fea0ee18e308">
      <UserInfo>
        <DisplayName/>
        <AccountId xsi:nil="true"/>
        <AccountType/>
      </UserInfo>
    </SharedWithUsers>
    <TaxCatchAll xmlns="94110027-9028-4907-88cd-fea0ee18e308" xsi:nil="true"/>
    <lcf76f155ced4ddcb4097134ff3c332f xmlns="92726b3a-59dd-490f-919f-7997d284e3e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403A67-12D4-4F23-9A84-1EEC019EC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10027-9028-4907-88cd-fea0ee18e308"/>
    <ds:schemaRef ds:uri="92726b3a-59dd-490f-919f-7997d284e3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8CD3D-E4D2-40A2-8938-79B0D4191897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92726b3a-59dd-490f-919f-7997d284e3e9"/>
    <ds:schemaRef ds:uri="http://schemas.microsoft.com/office/infopath/2007/PartnerControls"/>
    <ds:schemaRef ds:uri="http://schemas.openxmlformats.org/package/2006/metadata/core-properties"/>
    <ds:schemaRef ds:uri="94110027-9028-4907-88cd-fea0ee18e308"/>
  </ds:schemaRefs>
</ds:datastoreItem>
</file>

<file path=customXml/itemProps3.xml><?xml version="1.0" encoding="utf-8"?>
<ds:datastoreItem xmlns:ds="http://schemas.openxmlformats.org/officeDocument/2006/customXml" ds:itemID="{E3FB0B1E-2E99-4F1E-8C41-ACC3EA1FFC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76</Words>
  <Application>Microsoft Office PowerPoint</Application>
  <PresentationFormat>Widescreen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Neue Haas Grotesk Display Pro 5</vt:lpstr>
      <vt:lpstr>Neue Haas Grotesk Display Pro 6</vt:lpstr>
      <vt:lpstr>NeueHaasGroteskDisp Pro</vt:lpstr>
      <vt:lpstr>NeueHaasGroteskDisp Pro Md</vt:lpstr>
      <vt:lpstr>System Font Regular</vt:lpstr>
      <vt:lpstr>Office Theme</vt:lpstr>
      <vt:lpstr>Jouw hele business samengevat op één canvas dat iedereen begrijpt</vt:lpstr>
      <vt:lpstr>PowerPoint Presentation</vt:lpstr>
      <vt:lpstr>Klaar voor de volgende stap?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Iris van Dijk</dc:creator>
  <cp:lastModifiedBy>Iris van Dijk</cp:lastModifiedBy>
  <cp:revision>1</cp:revision>
  <dcterms:created xsi:type="dcterms:W3CDTF">2025-12-18T09:18:10Z</dcterms:created>
  <dcterms:modified xsi:type="dcterms:W3CDTF">2025-12-18T09:36:17Z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0x010100A997EECCD208E94EB8F7EB192A61A80E</vt:lpwstr>
  </property>
  <property fmtid="{D5CDD505-2E9C-101B-9397-08002B2CF9AE}" pid="3" name="Order">
    <vt:r8>4406200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